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 id="2147483661" r:id="rId2"/>
  </p:sldMasterIdLst>
  <p:notesMasterIdLst>
    <p:notesMasterId r:id="rId17"/>
  </p:notesMasterIdLst>
  <p:handoutMasterIdLst>
    <p:handoutMasterId r:id="rId18"/>
  </p:handoutMasterIdLst>
  <p:sldIdLst>
    <p:sldId id="566" r:id="rId3"/>
    <p:sldId id="567" r:id="rId4"/>
    <p:sldId id="450" r:id="rId5"/>
    <p:sldId id="457" r:id="rId6"/>
    <p:sldId id="292" r:id="rId7"/>
    <p:sldId id="582" r:id="rId8"/>
    <p:sldId id="577" r:id="rId9"/>
    <p:sldId id="503" r:id="rId10"/>
    <p:sldId id="565" r:id="rId11"/>
    <p:sldId id="550" r:id="rId12"/>
    <p:sldId id="563" r:id="rId13"/>
    <p:sldId id="405" r:id="rId14"/>
    <p:sldId id="568" r:id="rId15"/>
    <p:sldId id="538" r:id="rId16"/>
  </p:sldIdLst>
  <p:sldSz cx="9144000" cy="6858000" type="screen4x3"/>
  <p:notesSz cx="6797675" cy="9926638"/>
  <p:defaultTextStyle>
    <a:defPPr>
      <a:defRPr lang="en-US"/>
    </a:defPPr>
    <a:lvl1pPr algn="l" rtl="0" eaLnBrk="0" fontAlgn="base" hangingPunct="0">
      <a:spcBef>
        <a:spcPct val="0"/>
      </a:spcBef>
      <a:spcAft>
        <a:spcPct val="0"/>
      </a:spcAft>
      <a:defRPr sz="2400" kern="1200">
        <a:solidFill>
          <a:schemeClr val="tx1"/>
        </a:solidFill>
        <a:latin typeface="Times New Roman" pitchFamily="18" charset="0"/>
        <a:ea typeface="ＭＳ Ｐゴシック" pitchFamily="34" charset="-128"/>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ＭＳ Ｐゴシック" pitchFamily="34" charset="-128"/>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ＭＳ Ｐゴシック" pitchFamily="34" charset="-128"/>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ＭＳ Ｐゴシック" pitchFamily="34" charset="-128"/>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ＭＳ Ｐゴシック" pitchFamily="34" charset="-128"/>
        <a:cs typeface="+mn-cs"/>
      </a:defRPr>
    </a:lvl5pPr>
    <a:lvl6pPr marL="2286000" algn="l" defTabSz="914400" rtl="0" eaLnBrk="1" latinLnBrk="0" hangingPunct="1">
      <a:defRPr sz="2400" kern="1200">
        <a:solidFill>
          <a:schemeClr val="tx1"/>
        </a:solidFill>
        <a:latin typeface="Times New Roman" pitchFamily="18" charset="0"/>
        <a:ea typeface="ＭＳ Ｐゴシック" pitchFamily="34" charset="-128"/>
        <a:cs typeface="+mn-cs"/>
      </a:defRPr>
    </a:lvl6pPr>
    <a:lvl7pPr marL="2743200" algn="l" defTabSz="914400" rtl="0" eaLnBrk="1" latinLnBrk="0" hangingPunct="1">
      <a:defRPr sz="2400" kern="1200">
        <a:solidFill>
          <a:schemeClr val="tx1"/>
        </a:solidFill>
        <a:latin typeface="Times New Roman" pitchFamily="18" charset="0"/>
        <a:ea typeface="ＭＳ Ｐゴシック" pitchFamily="34" charset="-128"/>
        <a:cs typeface="+mn-cs"/>
      </a:defRPr>
    </a:lvl7pPr>
    <a:lvl8pPr marL="3200400" algn="l" defTabSz="914400" rtl="0" eaLnBrk="1" latinLnBrk="0" hangingPunct="1">
      <a:defRPr sz="2400" kern="1200">
        <a:solidFill>
          <a:schemeClr val="tx1"/>
        </a:solidFill>
        <a:latin typeface="Times New Roman" pitchFamily="18" charset="0"/>
        <a:ea typeface="ＭＳ Ｐゴシック" pitchFamily="34" charset="-128"/>
        <a:cs typeface="+mn-cs"/>
      </a:defRPr>
    </a:lvl8pPr>
    <a:lvl9pPr marL="3657600" algn="l" defTabSz="914400" rtl="0" eaLnBrk="1" latinLnBrk="0" hangingPunct="1">
      <a:defRPr sz="2400" kern="1200">
        <a:solidFill>
          <a:schemeClr val="tx1"/>
        </a:solidFill>
        <a:latin typeface="Times New Roman" pitchFamily="18" charset="0"/>
        <a:ea typeface="ＭＳ Ｐゴシック"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7">
          <p15:clr>
            <a:srgbClr val="A4A3A4"/>
          </p15:clr>
        </p15:guide>
        <p15:guide id="2" pos="214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ommerciale2" initials="C" lastIdx="1" clrIdx="0">
    <p:extLst>
      <p:ext uri="{19B8F6BF-5375-455C-9EA6-DF929625EA0E}">
        <p15:presenceInfo xmlns:p15="http://schemas.microsoft.com/office/powerpoint/2012/main" userId="S-1-5-21-1311142513-3205616695-1614064328-122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D3FDFB"/>
    <a:srgbClr val="3333FF"/>
    <a:srgbClr val="000099"/>
    <a:srgbClr val="3399FF"/>
    <a:srgbClr val="000000"/>
    <a:srgbClr val="5F5F5F"/>
    <a:srgbClr val="0000FF"/>
    <a:srgbClr val="5DD5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547" autoAdjust="0"/>
    <p:restoredTop sz="94660" autoAdjust="0"/>
  </p:normalViewPr>
  <p:slideViewPr>
    <p:cSldViewPr>
      <p:cViewPr varScale="1">
        <p:scale>
          <a:sx n="102" d="100"/>
          <a:sy n="102" d="100"/>
        </p:scale>
        <p:origin x="810" y="108"/>
      </p:cViewPr>
      <p:guideLst>
        <p:guide orient="horz" pos="2160"/>
        <p:guide pos="2880"/>
      </p:guideLst>
    </p:cSldViewPr>
  </p:slideViewPr>
  <p:outlineViewPr>
    <p:cViewPr>
      <p:scale>
        <a:sx n="33" d="100"/>
        <a:sy n="33" d="100"/>
      </p:scale>
      <p:origin x="0" y="0"/>
    </p:cViewPr>
    <p:sldLst>
      <p:sld r:id="rId1" collapse="1"/>
    </p:sldLst>
  </p:outlineViewPr>
  <p:notesTextViewPr>
    <p:cViewPr>
      <p:scale>
        <a:sx n="100" d="100"/>
        <a:sy n="100" d="100"/>
      </p:scale>
      <p:origin x="0" y="0"/>
    </p:cViewPr>
  </p:notesTextViewPr>
  <p:sorterViewPr>
    <p:cViewPr>
      <p:scale>
        <a:sx n="75" d="100"/>
        <a:sy n="75" d="100"/>
      </p:scale>
      <p:origin x="0" y="1032"/>
    </p:cViewPr>
  </p:sorterViewPr>
  <p:notesViewPr>
    <p:cSldViewPr>
      <p:cViewPr varScale="1">
        <p:scale>
          <a:sx n="40" d="100"/>
          <a:sy n="40" d="100"/>
        </p:scale>
        <p:origin x="-1546" y="-72"/>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handoutMaster" Target="handoutMasters/handoutMaster1.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commentAuthors" Target="commentAuthor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_rels/viewProps.xml.rels><?xml version="1.0" encoding="UTF-8" standalone="yes"?>
<Relationships xmlns="http://schemas.openxmlformats.org/package/2006/relationships"><Relationship Id="rId1" Type="http://schemas.openxmlformats.org/officeDocument/2006/relationships/slide" Target="slides/slide12.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0-07-29T11:35:44.686" idx="1">
    <p:pos x="5760" y="240"/>
    <p:text/>
    <p:extLst>
      <p:ext uri="{C676402C-5697-4E1C-873F-D02D1690AC5C}">
        <p15:threadingInfo xmlns:p15="http://schemas.microsoft.com/office/powerpoint/2012/main" timeZoneBias="-120"/>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0626" name="Rectangle 2"/>
          <p:cNvSpPr>
            <a:spLocks noGrp="1" noChangeArrowheads="1"/>
          </p:cNvSpPr>
          <p:nvPr>
            <p:ph type="hdr" sz="quarter"/>
          </p:nvPr>
        </p:nvSpPr>
        <p:spPr bwMode="auto">
          <a:xfrm>
            <a:off x="0" y="0"/>
            <a:ext cx="2971800" cy="533400"/>
          </a:xfrm>
          <a:prstGeom prst="rect">
            <a:avLst/>
          </a:prstGeom>
          <a:noFill/>
          <a:ln>
            <a:noFill/>
          </a:ln>
          <a:effectLst/>
        </p:spPr>
        <p:txBody>
          <a:bodyPr vert="horz" wrap="square" lIns="91434" tIns="45718" rIns="91434" bIns="45718" numCol="1" anchor="t" anchorCtr="0" compatLnSpc="1">
            <a:prstTxWarp prst="textNoShape">
              <a:avLst/>
            </a:prstTxWarp>
          </a:bodyPr>
          <a:lstStyle>
            <a:lvl1pPr>
              <a:defRPr sz="1200">
                <a:latin typeface="Times New Roman" charset="0"/>
                <a:ea typeface="ＭＳ Ｐゴシック" charset="-128"/>
                <a:cs typeface="+mn-cs"/>
              </a:defRPr>
            </a:lvl1pPr>
          </a:lstStyle>
          <a:p>
            <a:pPr>
              <a:defRPr/>
            </a:pPr>
            <a:endParaRPr lang="it-IT"/>
          </a:p>
        </p:txBody>
      </p:sp>
      <p:sp>
        <p:nvSpPr>
          <p:cNvPr id="410627" name="Rectangle 3"/>
          <p:cNvSpPr>
            <a:spLocks noGrp="1" noChangeArrowheads="1"/>
          </p:cNvSpPr>
          <p:nvPr>
            <p:ph type="dt" sz="quarter" idx="1"/>
          </p:nvPr>
        </p:nvSpPr>
        <p:spPr bwMode="auto">
          <a:xfrm>
            <a:off x="3886200" y="0"/>
            <a:ext cx="2895600" cy="533400"/>
          </a:xfrm>
          <a:prstGeom prst="rect">
            <a:avLst/>
          </a:prstGeom>
          <a:noFill/>
          <a:ln>
            <a:noFill/>
          </a:ln>
          <a:effectLst/>
        </p:spPr>
        <p:txBody>
          <a:bodyPr vert="horz" wrap="square" lIns="91434" tIns="45718" rIns="91434" bIns="45718" numCol="1" anchor="t" anchorCtr="0" compatLnSpc="1">
            <a:prstTxWarp prst="textNoShape">
              <a:avLst/>
            </a:prstTxWarp>
          </a:bodyPr>
          <a:lstStyle>
            <a:lvl1pPr algn="r">
              <a:defRPr sz="1200">
                <a:latin typeface="Times New Roman" charset="0"/>
                <a:ea typeface="ＭＳ Ｐゴシック" charset="-128"/>
                <a:cs typeface="+mn-cs"/>
              </a:defRPr>
            </a:lvl1pPr>
          </a:lstStyle>
          <a:p>
            <a:pPr>
              <a:defRPr/>
            </a:pPr>
            <a:endParaRPr lang="it-IT"/>
          </a:p>
        </p:txBody>
      </p:sp>
      <p:sp>
        <p:nvSpPr>
          <p:cNvPr id="410628" name="Rectangle 4"/>
          <p:cNvSpPr>
            <a:spLocks noGrp="1" noChangeArrowheads="1"/>
          </p:cNvSpPr>
          <p:nvPr>
            <p:ph type="ftr" sz="quarter" idx="2"/>
          </p:nvPr>
        </p:nvSpPr>
        <p:spPr bwMode="auto">
          <a:xfrm>
            <a:off x="0" y="9447213"/>
            <a:ext cx="2971800" cy="457200"/>
          </a:xfrm>
          <a:prstGeom prst="rect">
            <a:avLst/>
          </a:prstGeom>
          <a:noFill/>
          <a:ln>
            <a:noFill/>
          </a:ln>
          <a:effectLst/>
        </p:spPr>
        <p:txBody>
          <a:bodyPr vert="horz" wrap="square" lIns="91434" tIns="45718" rIns="91434" bIns="45718" numCol="1" anchor="b" anchorCtr="0" compatLnSpc="1">
            <a:prstTxWarp prst="textNoShape">
              <a:avLst/>
            </a:prstTxWarp>
          </a:bodyPr>
          <a:lstStyle>
            <a:lvl1pPr>
              <a:defRPr sz="1200">
                <a:latin typeface="Times New Roman" charset="0"/>
                <a:ea typeface="ＭＳ Ｐゴシック" charset="-128"/>
                <a:cs typeface="+mn-cs"/>
              </a:defRPr>
            </a:lvl1pPr>
          </a:lstStyle>
          <a:p>
            <a:pPr>
              <a:defRPr/>
            </a:pPr>
            <a:endParaRPr lang="it-IT"/>
          </a:p>
        </p:txBody>
      </p:sp>
      <p:sp>
        <p:nvSpPr>
          <p:cNvPr id="410629" name="Rectangle 5"/>
          <p:cNvSpPr>
            <a:spLocks noGrp="1" noChangeArrowheads="1"/>
          </p:cNvSpPr>
          <p:nvPr>
            <p:ph type="sldNum" sz="quarter" idx="3"/>
          </p:nvPr>
        </p:nvSpPr>
        <p:spPr bwMode="auto">
          <a:xfrm>
            <a:off x="3886200" y="9447213"/>
            <a:ext cx="2895600" cy="457200"/>
          </a:xfrm>
          <a:prstGeom prst="rect">
            <a:avLst/>
          </a:prstGeom>
          <a:noFill/>
          <a:ln>
            <a:noFill/>
          </a:ln>
          <a:effectLst/>
        </p:spPr>
        <p:txBody>
          <a:bodyPr vert="horz" wrap="square" lIns="91434" tIns="45718" rIns="91434" bIns="45718" numCol="1" anchor="b" anchorCtr="0" compatLnSpc="1">
            <a:prstTxWarp prst="textNoShape">
              <a:avLst/>
            </a:prstTxWarp>
          </a:bodyPr>
          <a:lstStyle>
            <a:lvl1pPr algn="r">
              <a:defRPr sz="1200">
                <a:ea typeface="ＭＳ Ｐゴシック" charset="-128"/>
              </a:defRPr>
            </a:lvl1pPr>
          </a:lstStyle>
          <a:p>
            <a:pPr>
              <a:defRPr/>
            </a:pPr>
            <a:fld id="{13C699E6-1502-4157-9740-5290E24DCC08}" type="slidenum">
              <a:rPr lang="it-IT"/>
              <a:pPr>
                <a:defRPr/>
              </a:pPr>
              <a:t>‹N›</a:t>
            </a:fld>
            <a:endParaRPr lang="it-IT"/>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4034" name="Rectangle 2"/>
          <p:cNvSpPr>
            <a:spLocks noGrp="1" noChangeArrowheads="1"/>
          </p:cNvSpPr>
          <p:nvPr>
            <p:ph type="hdr" sz="quarter"/>
          </p:nvPr>
        </p:nvSpPr>
        <p:spPr bwMode="auto">
          <a:xfrm>
            <a:off x="0" y="0"/>
            <a:ext cx="2946400" cy="496888"/>
          </a:xfrm>
          <a:prstGeom prst="rect">
            <a:avLst/>
          </a:prstGeom>
          <a:noFill/>
          <a:ln>
            <a:noFill/>
          </a:ln>
          <a:effectLst/>
        </p:spPr>
        <p:txBody>
          <a:bodyPr vert="horz" wrap="square" lIns="91434" tIns="45718" rIns="91434" bIns="45718" numCol="1" anchor="t" anchorCtr="0" compatLnSpc="1">
            <a:prstTxWarp prst="textNoShape">
              <a:avLst/>
            </a:prstTxWarp>
          </a:bodyPr>
          <a:lstStyle>
            <a:lvl1pPr>
              <a:defRPr sz="1200">
                <a:latin typeface="Times New Roman" charset="0"/>
                <a:ea typeface="ＭＳ Ｐゴシック" charset="-128"/>
                <a:cs typeface="+mn-cs"/>
              </a:defRPr>
            </a:lvl1pPr>
          </a:lstStyle>
          <a:p>
            <a:pPr>
              <a:defRPr/>
            </a:pPr>
            <a:endParaRPr lang="it-IT"/>
          </a:p>
        </p:txBody>
      </p:sp>
      <p:sp>
        <p:nvSpPr>
          <p:cNvPr id="44035" name="Rectangle 3"/>
          <p:cNvSpPr>
            <a:spLocks noGrp="1" noChangeArrowheads="1"/>
          </p:cNvSpPr>
          <p:nvPr>
            <p:ph type="dt" idx="1"/>
          </p:nvPr>
        </p:nvSpPr>
        <p:spPr bwMode="auto">
          <a:xfrm>
            <a:off x="3851275" y="0"/>
            <a:ext cx="2946400" cy="496888"/>
          </a:xfrm>
          <a:prstGeom prst="rect">
            <a:avLst/>
          </a:prstGeom>
          <a:noFill/>
          <a:ln>
            <a:noFill/>
          </a:ln>
          <a:effectLst/>
        </p:spPr>
        <p:txBody>
          <a:bodyPr vert="horz" wrap="square" lIns="91434" tIns="45718" rIns="91434" bIns="45718" numCol="1" anchor="t" anchorCtr="0" compatLnSpc="1">
            <a:prstTxWarp prst="textNoShape">
              <a:avLst/>
            </a:prstTxWarp>
          </a:bodyPr>
          <a:lstStyle>
            <a:lvl1pPr algn="r">
              <a:defRPr sz="1200">
                <a:latin typeface="Times New Roman" charset="0"/>
                <a:ea typeface="ＭＳ Ｐゴシック" charset="-128"/>
                <a:cs typeface="+mn-cs"/>
              </a:defRPr>
            </a:lvl1pPr>
          </a:lstStyle>
          <a:p>
            <a:pPr>
              <a:defRPr/>
            </a:pPr>
            <a:endParaRPr lang="it-IT"/>
          </a:p>
        </p:txBody>
      </p:sp>
      <p:sp>
        <p:nvSpPr>
          <p:cNvPr id="25604" name="Rectangle 4"/>
          <p:cNvSpPr>
            <a:spLocks noGrp="1" noRot="1" noChangeAspect="1" noChangeArrowheads="1" noTextEdit="1"/>
          </p:cNvSpPr>
          <p:nvPr>
            <p:ph type="sldImg" idx="2"/>
          </p:nvPr>
        </p:nvSpPr>
        <p:spPr bwMode="auto">
          <a:xfrm>
            <a:off x="917575" y="744538"/>
            <a:ext cx="4964113" cy="3722687"/>
          </a:xfrm>
          <a:prstGeom prst="rect">
            <a:avLst/>
          </a:prstGeom>
          <a:noFill/>
          <a:ln w="9525">
            <a:solidFill>
              <a:srgbClr val="000000"/>
            </a:solidFill>
            <a:miter lim="800000"/>
            <a:headEnd/>
            <a:tailEnd/>
          </a:ln>
        </p:spPr>
      </p:sp>
      <p:sp>
        <p:nvSpPr>
          <p:cNvPr id="44037" name="Rectangle 5"/>
          <p:cNvSpPr>
            <a:spLocks noGrp="1" noChangeArrowheads="1"/>
          </p:cNvSpPr>
          <p:nvPr>
            <p:ph type="body" sz="quarter" idx="3"/>
          </p:nvPr>
        </p:nvSpPr>
        <p:spPr bwMode="auto">
          <a:xfrm>
            <a:off x="906463" y="4716463"/>
            <a:ext cx="4984750" cy="4465637"/>
          </a:xfrm>
          <a:prstGeom prst="rect">
            <a:avLst/>
          </a:prstGeom>
          <a:noFill/>
          <a:ln>
            <a:noFill/>
          </a:ln>
          <a:effectLst/>
        </p:spPr>
        <p:txBody>
          <a:bodyPr vert="horz" wrap="square" lIns="91434" tIns="45718" rIns="91434" bIns="45718" numCol="1" anchor="t" anchorCtr="0" compatLnSpc="1">
            <a:prstTxWarp prst="textNoShape">
              <a:avLst/>
            </a:prstTxWarp>
          </a:bodyPr>
          <a:lstStyle/>
          <a:p>
            <a:pPr lvl="0"/>
            <a:r>
              <a:rPr lang="it-IT" noProof="0"/>
              <a:t>Fare clic per modificare gli stili del testo dello schema</a:t>
            </a:r>
          </a:p>
          <a:p>
            <a:pPr lvl="1"/>
            <a:r>
              <a:rPr lang="it-IT" noProof="0"/>
              <a:t>Secondo livello</a:t>
            </a:r>
          </a:p>
          <a:p>
            <a:pPr lvl="2"/>
            <a:r>
              <a:rPr lang="it-IT" noProof="0"/>
              <a:t>Terzo livello</a:t>
            </a:r>
          </a:p>
          <a:p>
            <a:pPr lvl="3"/>
            <a:r>
              <a:rPr lang="it-IT" noProof="0"/>
              <a:t>Quarto livello</a:t>
            </a:r>
          </a:p>
          <a:p>
            <a:pPr lvl="4"/>
            <a:r>
              <a:rPr lang="it-IT" noProof="0"/>
              <a:t>Quinto livello</a:t>
            </a:r>
          </a:p>
        </p:txBody>
      </p:sp>
      <p:sp>
        <p:nvSpPr>
          <p:cNvPr id="44038" name="Rectangle 6"/>
          <p:cNvSpPr>
            <a:spLocks noGrp="1" noChangeArrowheads="1"/>
          </p:cNvSpPr>
          <p:nvPr>
            <p:ph type="ftr" sz="quarter" idx="4"/>
          </p:nvPr>
        </p:nvSpPr>
        <p:spPr bwMode="auto">
          <a:xfrm>
            <a:off x="0" y="9429750"/>
            <a:ext cx="2946400" cy="496888"/>
          </a:xfrm>
          <a:prstGeom prst="rect">
            <a:avLst/>
          </a:prstGeom>
          <a:noFill/>
          <a:ln>
            <a:noFill/>
          </a:ln>
          <a:effectLst/>
        </p:spPr>
        <p:txBody>
          <a:bodyPr vert="horz" wrap="square" lIns="91434" tIns="45718" rIns="91434" bIns="45718" numCol="1" anchor="b" anchorCtr="0" compatLnSpc="1">
            <a:prstTxWarp prst="textNoShape">
              <a:avLst/>
            </a:prstTxWarp>
          </a:bodyPr>
          <a:lstStyle>
            <a:lvl1pPr>
              <a:defRPr sz="1200">
                <a:latin typeface="Times New Roman" charset="0"/>
                <a:ea typeface="ＭＳ Ｐゴシック" charset="-128"/>
                <a:cs typeface="+mn-cs"/>
              </a:defRPr>
            </a:lvl1pPr>
          </a:lstStyle>
          <a:p>
            <a:pPr>
              <a:defRPr/>
            </a:pPr>
            <a:endParaRPr lang="it-IT"/>
          </a:p>
        </p:txBody>
      </p:sp>
      <p:sp>
        <p:nvSpPr>
          <p:cNvPr id="44039" name="Rectangle 7"/>
          <p:cNvSpPr>
            <a:spLocks noGrp="1" noChangeArrowheads="1"/>
          </p:cNvSpPr>
          <p:nvPr>
            <p:ph type="sldNum" sz="quarter" idx="5"/>
          </p:nvPr>
        </p:nvSpPr>
        <p:spPr bwMode="auto">
          <a:xfrm>
            <a:off x="3851275" y="9429750"/>
            <a:ext cx="2946400" cy="496888"/>
          </a:xfrm>
          <a:prstGeom prst="rect">
            <a:avLst/>
          </a:prstGeom>
          <a:noFill/>
          <a:ln>
            <a:noFill/>
          </a:ln>
          <a:effectLst/>
        </p:spPr>
        <p:txBody>
          <a:bodyPr vert="horz" wrap="square" lIns="91434" tIns="45718" rIns="91434" bIns="45718" numCol="1" anchor="b" anchorCtr="0" compatLnSpc="1">
            <a:prstTxWarp prst="textNoShape">
              <a:avLst/>
            </a:prstTxWarp>
          </a:bodyPr>
          <a:lstStyle>
            <a:lvl1pPr algn="r">
              <a:defRPr sz="1200">
                <a:ea typeface="ＭＳ Ｐゴシック" charset="-128"/>
              </a:defRPr>
            </a:lvl1pPr>
          </a:lstStyle>
          <a:p>
            <a:pPr>
              <a:defRPr/>
            </a:pPr>
            <a:fld id="{8FF6A9E9-244D-4D7F-8CD7-89CD1321E277}" type="slidenum">
              <a:rPr lang="it-IT"/>
              <a:pPr>
                <a:defRPr/>
              </a:pPr>
              <a:t>‹N›</a:t>
            </a:fld>
            <a:endParaRPr lang="it-IT"/>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ＭＳ Ｐゴシック" charset="-128"/>
        <a:cs typeface="ＭＳ Ｐゴシック" charset="-128"/>
      </a:defRPr>
    </a:lvl1pPr>
    <a:lvl2pPr marL="457200" algn="l" rtl="0" eaLnBrk="0" fontAlgn="base" hangingPunct="0">
      <a:spcBef>
        <a:spcPct val="30000"/>
      </a:spcBef>
      <a:spcAft>
        <a:spcPct val="0"/>
      </a:spcAft>
      <a:defRPr sz="1200" kern="1200">
        <a:solidFill>
          <a:schemeClr val="tx1"/>
        </a:solidFill>
        <a:latin typeface="Times New Roman" pitchFamily="18" charset="0"/>
        <a:ea typeface="ＭＳ Ｐゴシック" charset="-128"/>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ＭＳ Ｐゴシック" charset="-128"/>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ＭＳ Ｐゴシック" charset="-128"/>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ＭＳ Ｐゴシック"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a:t>Fare clic per modificare lo stile del sottotitolo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97E35063-7F33-465F-8D3A-0F9D592056E5}" type="slidenum">
              <a:rPr lang="en-US"/>
              <a:pPr>
                <a:defRPr/>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257BF76A-C5BB-425B-8DBE-ADA0BB669C17}" type="slidenum">
              <a:rPr lang="en-US"/>
              <a:pPr>
                <a:defRPr/>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515100" y="609600"/>
            <a:ext cx="1943100" cy="5486400"/>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685800" y="609600"/>
            <a:ext cx="5676900" cy="5486400"/>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9D3B27DC-EB9E-4E32-8780-EE843C85FE0C}" type="slidenum">
              <a:rPr lang="en-US"/>
              <a:pPr>
                <a:defRPr/>
              </a:pPr>
              <a:t>‹N›</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uto">
    <p:spTree>
      <p:nvGrpSpPr>
        <p:cNvPr id="1" name=""/>
        <p:cNvGrpSpPr/>
        <p:nvPr/>
      </p:nvGrpSpPr>
      <p:grpSpPr>
        <a:xfrm>
          <a:off x="0" y="0"/>
          <a:ext cx="0" cy="0"/>
          <a:chOff x="0" y="0"/>
          <a:chExt cx="0" cy="0"/>
        </a:xfrm>
      </p:grpSpPr>
      <p:sp>
        <p:nvSpPr>
          <p:cNvPr id="2" name="Segnaposto contenuto 1"/>
          <p:cNvSpPr>
            <a:spLocks noGrp="1"/>
          </p:cNvSpPr>
          <p:nvPr>
            <p:ph/>
          </p:nvPr>
        </p:nvSpPr>
        <p:spPr>
          <a:xfrm>
            <a:off x="685800" y="609600"/>
            <a:ext cx="7772400" cy="54864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3" name="Rectangle 4"/>
          <p:cNvSpPr>
            <a:spLocks noGrp="1" noChangeArrowheads="1"/>
          </p:cNvSpPr>
          <p:nvPr>
            <p:ph type="dt" sz="half" idx="10"/>
          </p:nvPr>
        </p:nvSpPr>
        <p:spPr>
          <a:ln/>
        </p:spPr>
        <p:txBody>
          <a:bodyPr/>
          <a:lstStyle>
            <a:lvl1pPr>
              <a:defRPr/>
            </a:lvl1pPr>
          </a:lstStyle>
          <a:p>
            <a:pPr>
              <a:defRPr/>
            </a:pPr>
            <a:endParaRPr lang="it-IT"/>
          </a:p>
        </p:txBody>
      </p:sp>
      <p:sp>
        <p:nvSpPr>
          <p:cNvPr id="4" name="Rectangle 5"/>
          <p:cNvSpPr>
            <a:spLocks noGrp="1" noChangeArrowheads="1"/>
          </p:cNvSpPr>
          <p:nvPr>
            <p:ph type="ftr" sz="quarter" idx="11"/>
          </p:nvPr>
        </p:nvSpPr>
        <p:spPr>
          <a:ln/>
        </p:spPr>
        <p:txBody>
          <a:bodyPr/>
          <a:lstStyle>
            <a:lvl1pPr>
              <a:defRPr/>
            </a:lvl1pPr>
          </a:lstStyle>
          <a:p>
            <a:pPr>
              <a:defRPr/>
            </a:pPr>
            <a:endParaRPr lang="it-IT"/>
          </a:p>
        </p:txBody>
      </p:sp>
      <p:sp>
        <p:nvSpPr>
          <p:cNvPr id="5" name="Rectangle 6"/>
          <p:cNvSpPr>
            <a:spLocks noGrp="1" noChangeArrowheads="1"/>
          </p:cNvSpPr>
          <p:nvPr>
            <p:ph type="sldNum" sz="quarter" idx="12"/>
          </p:nvPr>
        </p:nvSpPr>
        <p:spPr>
          <a:ln/>
        </p:spPr>
        <p:txBody>
          <a:bodyPr/>
          <a:lstStyle>
            <a:lvl1pPr>
              <a:defRPr/>
            </a:lvl1pPr>
          </a:lstStyle>
          <a:p>
            <a:pPr>
              <a:defRPr/>
            </a:pPr>
            <a:fld id="{A861F72E-680B-4751-BFE8-0A9D72E1FD59}" type="slidenum">
              <a:rPr lang="en-US"/>
              <a:pPr>
                <a:defRPr/>
              </a:pPr>
              <a:t>‹N›</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C8C7330-E029-4DBA-A044-CBA144434474}"/>
              </a:ext>
            </a:extLst>
          </p:cNvPr>
          <p:cNvSpPr>
            <a:spLocks noGrp="1"/>
          </p:cNvSpPr>
          <p:nvPr>
            <p:ph type="ctrTitle"/>
          </p:nvPr>
        </p:nvSpPr>
        <p:spPr>
          <a:xfrm>
            <a:off x="1143000" y="1122363"/>
            <a:ext cx="6858000" cy="2387600"/>
          </a:xfrm>
        </p:spPr>
        <p:txBody>
          <a:bodyPr anchor="b"/>
          <a:lstStyle>
            <a:lvl1pPr algn="ctr">
              <a:defRPr sz="45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A8DD0456-ACEA-496B-AD69-2CE1D2A87F63}"/>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C888F5DC-E98E-43C8-9D44-1F9D5ADC478D}"/>
              </a:ext>
            </a:extLst>
          </p:cNvPr>
          <p:cNvSpPr>
            <a:spLocks noGrp="1"/>
          </p:cNvSpPr>
          <p:nvPr>
            <p:ph type="dt" sz="half" idx="10"/>
          </p:nvPr>
        </p:nvSpPr>
        <p:spPr/>
        <p:txBody>
          <a:bodyPr/>
          <a:lstStyle/>
          <a:p>
            <a:fld id="{72345051-2045-45DA-935E-2E3CA1A69ADC}" type="datetimeFigureOut">
              <a:rPr lang="en-US" smtClean="0"/>
              <a:pPr/>
              <a:t>3/31/2025</a:t>
            </a:fld>
            <a:endParaRPr lang="en-US" dirty="0"/>
          </a:p>
        </p:txBody>
      </p:sp>
      <p:sp>
        <p:nvSpPr>
          <p:cNvPr id="5" name="Segnaposto piè di pagina 4">
            <a:extLst>
              <a:ext uri="{FF2B5EF4-FFF2-40B4-BE49-F238E27FC236}">
                <a16:creationId xmlns:a16="http://schemas.microsoft.com/office/drawing/2014/main" id="{D29B63DF-7389-4D05-A174-408FC4D7418A}"/>
              </a:ext>
            </a:extLst>
          </p:cNvPr>
          <p:cNvSpPr>
            <a:spLocks noGrp="1"/>
          </p:cNvSpPr>
          <p:nvPr>
            <p:ph type="ftr" sz="quarter" idx="11"/>
          </p:nvPr>
        </p:nvSpPr>
        <p:spPr/>
        <p:txBody>
          <a:bodyPr/>
          <a:lstStyle/>
          <a:p>
            <a:endParaRPr lang="en-US" dirty="0"/>
          </a:p>
        </p:txBody>
      </p:sp>
      <p:sp>
        <p:nvSpPr>
          <p:cNvPr id="6" name="Segnaposto numero diapositiva 5">
            <a:extLst>
              <a:ext uri="{FF2B5EF4-FFF2-40B4-BE49-F238E27FC236}">
                <a16:creationId xmlns:a16="http://schemas.microsoft.com/office/drawing/2014/main" id="{842EA0D7-F342-4C22-92A6-73F41A1AD163}"/>
              </a:ext>
            </a:extLst>
          </p:cNvPr>
          <p:cNvSpPr>
            <a:spLocks noGrp="1"/>
          </p:cNvSpPr>
          <p:nvPr>
            <p:ph type="sldNum" sz="quarter" idx="12"/>
          </p:nvPr>
        </p:nvSpPr>
        <p:spPr/>
        <p:txBody>
          <a:bodyPr/>
          <a:lstStyle/>
          <a:p>
            <a:fld id="{A7CD31F4-64FA-4BA0-9498-67783267A8C8}" type="slidenum">
              <a:rPr lang="en-US" smtClean="0"/>
              <a:pPr/>
              <a:t>‹N›</a:t>
            </a:fld>
            <a:endParaRPr lang="en-US" dirty="0"/>
          </a:p>
        </p:txBody>
      </p:sp>
    </p:spTree>
    <p:extLst>
      <p:ext uri="{BB962C8B-B14F-4D97-AF65-F5344CB8AC3E}">
        <p14:creationId xmlns:p14="http://schemas.microsoft.com/office/powerpoint/2010/main" val="2820595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3C28A6D-DC5B-466A-9CF0-D6B65F6AB445}"/>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B4728CD8-B153-4294-9DFC-14B429204F9D}"/>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A58C5A06-7EFE-4C84-80F4-2803D3374E16}"/>
              </a:ext>
            </a:extLst>
          </p:cNvPr>
          <p:cNvSpPr>
            <a:spLocks noGrp="1"/>
          </p:cNvSpPr>
          <p:nvPr>
            <p:ph type="dt" sz="half" idx="10"/>
          </p:nvPr>
        </p:nvSpPr>
        <p:spPr/>
        <p:txBody>
          <a:bodyPr/>
          <a:lstStyle/>
          <a:p>
            <a:fld id="{72345051-2045-45DA-935E-2E3CA1A69ADC}" type="datetimeFigureOut">
              <a:rPr lang="en-US" smtClean="0"/>
              <a:pPr/>
              <a:t>3/31/2025</a:t>
            </a:fld>
            <a:endParaRPr lang="en-US" dirty="0"/>
          </a:p>
        </p:txBody>
      </p:sp>
      <p:sp>
        <p:nvSpPr>
          <p:cNvPr id="5" name="Segnaposto piè di pagina 4">
            <a:extLst>
              <a:ext uri="{FF2B5EF4-FFF2-40B4-BE49-F238E27FC236}">
                <a16:creationId xmlns:a16="http://schemas.microsoft.com/office/drawing/2014/main" id="{CAF15132-385C-4636-B3C1-6728D599118D}"/>
              </a:ext>
            </a:extLst>
          </p:cNvPr>
          <p:cNvSpPr>
            <a:spLocks noGrp="1"/>
          </p:cNvSpPr>
          <p:nvPr>
            <p:ph type="ftr" sz="quarter" idx="11"/>
          </p:nvPr>
        </p:nvSpPr>
        <p:spPr/>
        <p:txBody>
          <a:bodyPr/>
          <a:lstStyle/>
          <a:p>
            <a:endParaRPr lang="en-US" dirty="0"/>
          </a:p>
        </p:txBody>
      </p:sp>
      <p:sp>
        <p:nvSpPr>
          <p:cNvPr id="6" name="Segnaposto numero diapositiva 5">
            <a:extLst>
              <a:ext uri="{FF2B5EF4-FFF2-40B4-BE49-F238E27FC236}">
                <a16:creationId xmlns:a16="http://schemas.microsoft.com/office/drawing/2014/main" id="{03C1EC93-E819-49C4-83B3-B1A77253E9EC}"/>
              </a:ext>
            </a:extLst>
          </p:cNvPr>
          <p:cNvSpPr>
            <a:spLocks noGrp="1"/>
          </p:cNvSpPr>
          <p:nvPr>
            <p:ph type="sldNum" sz="quarter" idx="12"/>
          </p:nvPr>
        </p:nvSpPr>
        <p:spPr/>
        <p:txBody>
          <a:bodyPr/>
          <a:lstStyle/>
          <a:p>
            <a:fld id="{A7CD31F4-64FA-4BA0-9498-67783267A8C8}" type="slidenum">
              <a:rPr lang="en-US" smtClean="0"/>
              <a:pPr/>
              <a:t>‹N›</a:t>
            </a:fld>
            <a:endParaRPr lang="en-US" dirty="0"/>
          </a:p>
        </p:txBody>
      </p:sp>
    </p:spTree>
    <p:extLst>
      <p:ext uri="{BB962C8B-B14F-4D97-AF65-F5344CB8AC3E}">
        <p14:creationId xmlns:p14="http://schemas.microsoft.com/office/powerpoint/2010/main" val="38810907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C266DA8-6CAB-4959-9C9F-F8BDEC0B0EDB}"/>
              </a:ext>
            </a:extLst>
          </p:cNvPr>
          <p:cNvSpPr>
            <a:spLocks noGrp="1"/>
          </p:cNvSpPr>
          <p:nvPr>
            <p:ph type="title"/>
          </p:nvPr>
        </p:nvSpPr>
        <p:spPr>
          <a:xfrm>
            <a:off x="623888" y="1709739"/>
            <a:ext cx="7886700" cy="2852737"/>
          </a:xfrm>
        </p:spPr>
        <p:txBody>
          <a:bodyPr anchor="b"/>
          <a:lstStyle>
            <a:lvl1pPr>
              <a:defRPr sz="45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7A78DCCA-FE6C-4778-A4CF-163CBADE4CFF}"/>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D508CD5E-64C6-450D-95B1-DB2ADDFAF203}"/>
              </a:ext>
            </a:extLst>
          </p:cNvPr>
          <p:cNvSpPr>
            <a:spLocks noGrp="1"/>
          </p:cNvSpPr>
          <p:nvPr>
            <p:ph type="dt" sz="half" idx="10"/>
          </p:nvPr>
        </p:nvSpPr>
        <p:spPr/>
        <p:txBody>
          <a:bodyPr/>
          <a:lstStyle/>
          <a:p>
            <a:fld id="{72345051-2045-45DA-935E-2E3CA1A69ADC}" type="datetimeFigureOut">
              <a:rPr lang="en-US" smtClean="0"/>
              <a:pPr/>
              <a:t>3/31/2025</a:t>
            </a:fld>
            <a:endParaRPr lang="en-US" dirty="0"/>
          </a:p>
        </p:txBody>
      </p:sp>
      <p:sp>
        <p:nvSpPr>
          <p:cNvPr id="5" name="Segnaposto piè di pagina 4">
            <a:extLst>
              <a:ext uri="{FF2B5EF4-FFF2-40B4-BE49-F238E27FC236}">
                <a16:creationId xmlns:a16="http://schemas.microsoft.com/office/drawing/2014/main" id="{60C2426A-2FAD-4F39-8369-5C080FC95A9A}"/>
              </a:ext>
            </a:extLst>
          </p:cNvPr>
          <p:cNvSpPr>
            <a:spLocks noGrp="1"/>
          </p:cNvSpPr>
          <p:nvPr>
            <p:ph type="ftr" sz="quarter" idx="11"/>
          </p:nvPr>
        </p:nvSpPr>
        <p:spPr/>
        <p:txBody>
          <a:bodyPr/>
          <a:lstStyle/>
          <a:p>
            <a:endParaRPr lang="en-US" dirty="0"/>
          </a:p>
        </p:txBody>
      </p:sp>
      <p:sp>
        <p:nvSpPr>
          <p:cNvPr id="6" name="Segnaposto numero diapositiva 5">
            <a:extLst>
              <a:ext uri="{FF2B5EF4-FFF2-40B4-BE49-F238E27FC236}">
                <a16:creationId xmlns:a16="http://schemas.microsoft.com/office/drawing/2014/main" id="{00528680-0C56-4233-A59B-5D9E39A209A9}"/>
              </a:ext>
            </a:extLst>
          </p:cNvPr>
          <p:cNvSpPr>
            <a:spLocks noGrp="1"/>
          </p:cNvSpPr>
          <p:nvPr>
            <p:ph type="sldNum" sz="quarter" idx="12"/>
          </p:nvPr>
        </p:nvSpPr>
        <p:spPr/>
        <p:txBody>
          <a:bodyPr/>
          <a:lstStyle/>
          <a:p>
            <a:fld id="{A7CD31F4-64FA-4BA0-9498-67783267A8C8}" type="slidenum">
              <a:rPr lang="en-US" smtClean="0"/>
              <a:pPr/>
              <a:t>‹N›</a:t>
            </a:fld>
            <a:endParaRPr lang="en-US" dirty="0"/>
          </a:p>
        </p:txBody>
      </p:sp>
    </p:spTree>
    <p:extLst>
      <p:ext uri="{BB962C8B-B14F-4D97-AF65-F5344CB8AC3E}">
        <p14:creationId xmlns:p14="http://schemas.microsoft.com/office/powerpoint/2010/main" val="38772284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2FADD38-CDA9-4140-A9D3-E801409251CE}"/>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B979E14B-C06B-4C8D-8873-4F92D7671CA1}"/>
              </a:ext>
            </a:extLst>
          </p:cNvPr>
          <p:cNvSpPr>
            <a:spLocks noGrp="1"/>
          </p:cNvSpPr>
          <p:nvPr>
            <p:ph sz="half" idx="1"/>
          </p:nvPr>
        </p:nvSpPr>
        <p:spPr>
          <a:xfrm>
            <a:off x="628650" y="1825625"/>
            <a:ext cx="38862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5F9A97F5-92C2-4E93-807F-B5DD04213D88}"/>
              </a:ext>
            </a:extLst>
          </p:cNvPr>
          <p:cNvSpPr>
            <a:spLocks noGrp="1"/>
          </p:cNvSpPr>
          <p:nvPr>
            <p:ph sz="half" idx="2"/>
          </p:nvPr>
        </p:nvSpPr>
        <p:spPr>
          <a:xfrm>
            <a:off x="4629150" y="1825625"/>
            <a:ext cx="38862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EF099D33-8019-4EB4-9CD2-C1697AF37D4F}"/>
              </a:ext>
            </a:extLst>
          </p:cNvPr>
          <p:cNvSpPr>
            <a:spLocks noGrp="1"/>
          </p:cNvSpPr>
          <p:nvPr>
            <p:ph type="dt" sz="half" idx="10"/>
          </p:nvPr>
        </p:nvSpPr>
        <p:spPr/>
        <p:txBody>
          <a:bodyPr/>
          <a:lstStyle/>
          <a:p>
            <a:fld id="{72345051-2045-45DA-935E-2E3CA1A69ADC}" type="datetimeFigureOut">
              <a:rPr lang="en-US" smtClean="0"/>
              <a:pPr/>
              <a:t>3/31/2025</a:t>
            </a:fld>
            <a:endParaRPr lang="en-US" dirty="0"/>
          </a:p>
        </p:txBody>
      </p:sp>
      <p:sp>
        <p:nvSpPr>
          <p:cNvPr id="6" name="Segnaposto piè di pagina 5">
            <a:extLst>
              <a:ext uri="{FF2B5EF4-FFF2-40B4-BE49-F238E27FC236}">
                <a16:creationId xmlns:a16="http://schemas.microsoft.com/office/drawing/2014/main" id="{E86645E5-6374-4BA4-A888-09E703DDF999}"/>
              </a:ext>
            </a:extLst>
          </p:cNvPr>
          <p:cNvSpPr>
            <a:spLocks noGrp="1"/>
          </p:cNvSpPr>
          <p:nvPr>
            <p:ph type="ftr" sz="quarter" idx="11"/>
          </p:nvPr>
        </p:nvSpPr>
        <p:spPr/>
        <p:txBody>
          <a:bodyPr/>
          <a:lstStyle/>
          <a:p>
            <a:endParaRPr lang="en-US" dirty="0"/>
          </a:p>
        </p:txBody>
      </p:sp>
      <p:sp>
        <p:nvSpPr>
          <p:cNvPr id="7" name="Segnaposto numero diapositiva 6">
            <a:extLst>
              <a:ext uri="{FF2B5EF4-FFF2-40B4-BE49-F238E27FC236}">
                <a16:creationId xmlns:a16="http://schemas.microsoft.com/office/drawing/2014/main" id="{0E145778-1024-416A-B057-165A91A1D7D0}"/>
              </a:ext>
            </a:extLst>
          </p:cNvPr>
          <p:cNvSpPr>
            <a:spLocks noGrp="1"/>
          </p:cNvSpPr>
          <p:nvPr>
            <p:ph type="sldNum" sz="quarter" idx="12"/>
          </p:nvPr>
        </p:nvSpPr>
        <p:spPr/>
        <p:txBody>
          <a:bodyPr/>
          <a:lstStyle/>
          <a:p>
            <a:fld id="{A7CD31F4-64FA-4BA0-9498-67783267A8C8}" type="slidenum">
              <a:rPr lang="en-US" smtClean="0"/>
              <a:pPr/>
              <a:t>‹N›</a:t>
            </a:fld>
            <a:endParaRPr lang="en-US" dirty="0"/>
          </a:p>
        </p:txBody>
      </p:sp>
    </p:spTree>
    <p:extLst>
      <p:ext uri="{BB962C8B-B14F-4D97-AF65-F5344CB8AC3E}">
        <p14:creationId xmlns:p14="http://schemas.microsoft.com/office/powerpoint/2010/main" val="214308273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187B0F5-7DBA-4BDA-9D00-D635D34DC353}"/>
              </a:ext>
            </a:extLst>
          </p:cNvPr>
          <p:cNvSpPr>
            <a:spLocks noGrp="1"/>
          </p:cNvSpPr>
          <p:nvPr>
            <p:ph type="title"/>
          </p:nvPr>
        </p:nvSpPr>
        <p:spPr>
          <a:xfrm>
            <a:off x="629841" y="365126"/>
            <a:ext cx="78867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B31D0266-AEA2-4491-85A4-9F9D757077BE}"/>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23EAE70D-D9ED-4B80-B064-7318BF265CF8}"/>
              </a:ext>
            </a:extLst>
          </p:cNvPr>
          <p:cNvSpPr>
            <a:spLocks noGrp="1"/>
          </p:cNvSpPr>
          <p:nvPr>
            <p:ph sz="half" idx="2"/>
          </p:nvPr>
        </p:nvSpPr>
        <p:spPr>
          <a:xfrm>
            <a:off x="629842" y="2505075"/>
            <a:ext cx="3868340"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884E6B72-A80A-4FBF-89E3-C0421EA6B674}"/>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2B89587C-D70F-4D17-B8A6-4F35FC1F2F3D}"/>
              </a:ext>
            </a:extLst>
          </p:cNvPr>
          <p:cNvSpPr>
            <a:spLocks noGrp="1"/>
          </p:cNvSpPr>
          <p:nvPr>
            <p:ph sz="quarter" idx="4"/>
          </p:nvPr>
        </p:nvSpPr>
        <p:spPr>
          <a:xfrm>
            <a:off x="4629150" y="2505075"/>
            <a:ext cx="3887391"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EFCD2310-624A-4609-BCF8-B27633D1D461}"/>
              </a:ext>
            </a:extLst>
          </p:cNvPr>
          <p:cNvSpPr>
            <a:spLocks noGrp="1"/>
          </p:cNvSpPr>
          <p:nvPr>
            <p:ph type="dt" sz="half" idx="10"/>
          </p:nvPr>
        </p:nvSpPr>
        <p:spPr/>
        <p:txBody>
          <a:bodyPr/>
          <a:lstStyle/>
          <a:p>
            <a:fld id="{72345051-2045-45DA-935E-2E3CA1A69ADC}" type="datetimeFigureOut">
              <a:rPr lang="en-US" smtClean="0"/>
              <a:pPr/>
              <a:t>3/31/2025</a:t>
            </a:fld>
            <a:endParaRPr lang="en-US" dirty="0"/>
          </a:p>
        </p:txBody>
      </p:sp>
      <p:sp>
        <p:nvSpPr>
          <p:cNvPr id="8" name="Segnaposto piè di pagina 7">
            <a:extLst>
              <a:ext uri="{FF2B5EF4-FFF2-40B4-BE49-F238E27FC236}">
                <a16:creationId xmlns:a16="http://schemas.microsoft.com/office/drawing/2014/main" id="{83B3A486-B6AF-412A-8EC4-66CD6A52C5CD}"/>
              </a:ext>
            </a:extLst>
          </p:cNvPr>
          <p:cNvSpPr>
            <a:spLocks noGrp="1"/>
          </p:cNvSpPr>
          <p:nvPr>
            <p:ph type="ftr" sz="quarter" idx="11"/>
          </p:nvPr>
        </p:nvSpPr>
        <p:spPr/>
        <p:txBody>
          <a:bodyPr/>
          <a:lstStyle/>
          <a:p>
            <a:endParaRPr lang="en-US" dirty="0"/>
          </a:p>
        </p:txBody>
      </p:sp>
      <p:sp>
        <p:nvSpPr>
          <p:cNvPr id="9" name="Segnaposto numero diapositiva 8">
            <a:extLst>
              <a:ext uri="{FF2B5EF4-FFF2-40B4-BE49-F238E27FC236}">
                <a16:creationId xmlns:a16="http://schemas.microsoft.com/office/drawing/2014/main" id="{2D5239F6-88D4-42D0-9688-9C5F7737BF62}"/>
              </a:ext>
            </a:extLst>
          </p:cNvPr>
          <p:cNvSpPr>
            <a:spLocks noGrp="1"/>
          </p:cNvSpPr>
          <p:nvPr>
            <p:ph type="sldNum" sz="quarter" idx="12"/>
          </p:nvPr>
        </p:nvSpPr>
        <p:spPr/>
        <p:txBody>
          <a:bodyPr/>
          <a:lstStyle/>
          <a:p>
            <a:fld id="{A7CD31F4-64FA-4BA0-9498-67783267A8C8}" type="slidenum">
              <a:rPr lang="en-US" smtClean="0"/>
              <a:pPr/>
              <a:t>‹N›</a:t>
            </a:fld>
            <a:endParaRPr lang="en-US" dirty="0"/>
          </a:p>
        </p:txBody>
      </p:sp>
    </p:spTree>
    <p:extLst>
      <p:ext uri="{BB962C8B-B14F-4D97-AF65-F5344CB8AC3E}">
        <p14:creationId xmlns:p14="http://schemas.microsoft.com/office/powerpoint/2010/main" val="280347167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429F049-50B8-4147-B8B2-E38BF3B39646}"/>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AEEFA2DD-3926-4212-9FEE-7E13411068F5}"/>
              </a:ext>
            </a:extLst>
          </p:cNvPr>
          <p:cNvSpPr>
            <a:spLocks noGrp="1"/>
          </p:cNvSpPr>
          <p:nvPr>
            <p:ph type="dt" sz="half" idx="10"/>
          </p:nvPr>
        </p:nvSpPr>
        <p:spPr/>
        <p:txBody>
          <a:bodyPr/>
          <a:lstStyle/>
          <a:p>
            <a:fld id="{72345051-2045-45DA-935E-2E3CA1A69ADC}" type="datetimeFigureOut">
              <a:rPr lang="en-US" smtClean="0"/>
              <a:pPr/>
              <a:t>3/31/2025</a:t>
            </a:fld>
            <a:endParaRPr lang="en-US" dirty="0"/>
          </a:p>
        </p:txBody>
      </p:sp>
      <p:sp>
        <p:nvSpPr>
          <p:cNvPr id="4" name="Segnaposto piè di pagina 3">
            <a:extLst>
              <a:ext uri="{FF2B5EF4-FFF2-40B4-BE49-F238E27FC236}">
                <a16:creationId xmlns:a16="http://schemas.microsoft.com/office/drawing/2014/main" id="{EBD0ABEE-AC13-4E64-9309-C1F683EB5D29}"/>
              </a:ext>
            </a:extLst>
          </p:cNvPr>
          <p:cNvSpPr>
            <a:spLocks noGrp="1"/>
          </p:cNvSpPr>
          <p:nvPr>
            <p:ph type="ftr" sz="quarter" idx="11"/>
          </p:nvPr>
        </p:nvSpPr>
        <p:spPr/>
        <p:txBody>
          <a:bodyPr/>
          <a:lstStyle/>
          <a:p>
            <a:endParaRPr lang="en-US" dirty="0"/>
          </a:p>
        </p:txBody>
      </p:sp>
      <p:sp>
        <p:nvSpPr>
          <p:cNvPr id="5" name="Segnaposto numero diapositiva 4">
            <a:extLst>
              <a:ext uri="{FF2B5EF4-FFF2-40B4-BE49-F238E27FC236}">
                <a16:creationId xmlns:a16="http://schemas.microsoft.com/office/drawing/2014/main" id="{1DD1F19E-2E39-4672-BC5B-FF2462AF81AB}"/>
              </a:ext>
            </a:extLst>
          </p:cNvPr>
          <p:cNvSpPr>
            <a:spLocks noGrp="1"/>
          </p:cNvSpPr>
          <p:nvPr>
            <p:ph type="sldNum" sz="quarter" idx="12"/>
          </p:nvPr>
        </p:nvSpPr>
        <p:spPr/>
        <p:txBody>
          <a:bodyPr/>
          <a:lstStyle/>
          <a:p>
            <a:fld id="{A7CD31F4-64FA-4BA0-9498-67783267A8C8}" type="slidenum">
              <a:rPr lang="en-US" smtClean="0"/>
              <a:pPr/>
              <a:t>‹N›</a:t>
            </a:fld>
            <a:endParaRPr lang="en-US" dirty="0"/>
          </a:p>
        </p:txBody>
      </p:sp>
    </p:spTree>
    <p:extLst>
      <p:ext uri="{BB962C8B-B14F-4D97-AF65-F5344CB8AC3E}">
        <p14:creationId xmlns:p14="http://schemas.microsoft.com/office/powerpoint/2010/main" val="380560668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BB320A96-D8D3-4411-90AF-07B1022BAFB7}"/>
              </a:ext>
            </a:extLst>
          </p:cNvPr>
          <p:cNvSpPr>
            <a:spLocks noGrp="1"/>
          </p:cNvSpPr>
          <p:nvPr>
            <p:ph type="dt" sz="half" idx="10"/>
          </p:nvPr>
        </p:nvSpPr>
        <p:spPr/>
        <p:txBody>
          <a:bodyPr/>
          <a:lstStyle/>
          <a:p>
            <a:fld id="{72345051-2045-45DA-935E-2E3CA1A69ADC}" type="datetimeFigureOut">
              <a:rPr lang="en-US" smtClean="0"/>
              <a:pPr/>
              <a:t>3/31/2025</a:t>
            </a:fld>
            <a:endParaRPr lang="en-US" dirty="0"/>
          </a:p>
        </p:txBody>
      </p:sp>
      <p:sp>
        <p:nvSpPr>
          <p:cNvPr id="3" name="Segnaposto piè di pagina 2">
            <a:extLst>
              <a:ext uri="{FF2B5EF4-FFF2-40B4-BE49-F238E27FC236}">
                <a16:creationId xmlns:a16="http://schemas.microsoft.com/office/drawing/2014/main" id="{308A224D-6675-4D2B-93CD-6E1A933B424E}"/>
              </a:ext>
            </a:extLst>
          </p:cNvPr>
          <p:cNvSpPr>
            <a:spLocks noGrp="1"/>
          </p:cNvSpPr>
          <p:nvPr>
            <p:ph type="ftr" sz="quarter" idx="11"/>
          </p:nvPr>
        </p:nvSpPr>
        <p:spPr/>
        <p:txBody>
          <a:bodyPr/>
          <a:lstStyle/>
          <a:p>
            <a:endParaRPr lang="en-US" dirty="0"/>
          </a:p>
        </p:txBody>
      </p:sp>
      <p:sp>
        <p:nvSpPr>
          <p:cNvPr id="4" name="Segnaposto numero diapositiva 3">
            <a:extLst>
              <a:ext uri="{FF2B5EF4-FFF2-40B4-BE49-F238E27FC236}">
                <a16:creationId xmlns:a16="http://schemas.microsoft.com/office/drawing/2014/main" id="{A30A04CC-21BE-4B8C-9526-6A96BFCD6068}"/>
              </a:ext>
            </a:extLst>
          </p:cNvPr>
          <p:cNvSpPr>
            <a:spLocks noGrp="1"/>
          </p:cNvSpPr>
          <p:nvPr>
            <p:ph type="sldNum" sz="quarter" idx="12"/>
          </p:nvPr>
        </p:nvSpPr>
        <p:spPr/>
        <p:txBody>
          <a:bodyPr/>
          <a:lstStyle/>
          <a:p>
            <a:fld id="{A7CD31F4-64FA-4BA0-9498-67783267A8C8}" type="slidenum">
              <a:rPr lang="en-US" smtClean="0"/>
              <a:pPr/>
              <a:t>‹N›</a:t>
            </a:fld>
            <a:endParaRPr lang="en-US" dirty="0"/>
          </a:p>
        </p:txBody>
      </p:sp>
    </p:spTree>
    <p:extLst>
      <p:ext uri="{BB962C8B-B14F-4D97-AF65-F5344CB8AC3E}">
        <p14:creationId xmlns:p14="http://schemas.microsoft.com/office/powerpoint/2010/main" val="34487869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8BB081F3-85DD-4585-888C-AEFF1E6F681C}" type="slidenum">
              <a:rPr lang="en-US"/>
              <a:pPr>
                <a:defRPr/>
              </a:pPr>
              <a:t>‹N›</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9A22A0D-B4B9-4DA4-9ADC-98730DD74C33}"/>
              </a:ext>
            </a:extLst>
          </p:cNvPr>
          <p:cNvSpPr>
            <a:spLocks noGrp="1"/>
          </p:cNvSpPr>
          <p:nvPr>
            <p:ph type="title"/>
          </p:nvPr>
        </p:nvSpPr>
        <p:spPr>
          <a:xfrm>
            <a:off x="629841" y="457200"/>
            <a:ext cx="2949178" cy="1600200"/>
          </a:xfrm>
        </p:spPr>
        <p:txBody>
          <a:bodyPr anchor="b"/>
          <a:lstStyle>
            <a:lvl1pPr>
              <a:defRPr sz="24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2CC072C8-B5B2-46A0-B496-80818F36CC83}"/>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7F3B0794-09D8-489B-8917-E4B1D6A52C5E}"/>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C7C38A3E-1491-4CE5-80D0-FA278F7AC17F}"/>
              </a:ext>
            </a:extLst>
          </p:cNvPr>
          <p:cNvSpPr>
            <a:spLocks noGrp="1"/>
          </p:cNvSpPr>
          <p:nvPr>
            <p:ph type="dt" sz="half" idx="10"/>
          </p:nvPr>
        </p:nvSpPr>
        <p:spPr/>
        <p:txBody>
          <a:bodyPr/>
          <a:lstStyle/>
          <a:p>
            <a:fld id="{72345051-2045-45DA-935E-2E3CA1A69ADC}" type="datetimeFigureOut">
              <a:rPr lang="en-US" smtClean="0"/>
              <a:pPr/>
              <a:t>3/31/2025</a:t>
            </a:fld>
            <a:endParaRPr lang="en-US" dirty="0"/>
          </a:p>
        </p:txBody>
      </p:sp>
      <p:sp>
        <p:nvSpPr>
          <p:cNvPr id="6" name="Segnaposto piè di pagina 5">
            <a:extLst>
              <a:ext uri="{FF2B5EF4-FFF2-40B4-BE49-F238E27FC236}">
                <a16:creationId xmlns:a16="http://schemas.microsoft.com/office/drawing/2014/main" id="{71CF790D-92F8-4E83-823F-E1A3FAF5492D}"/>
              </a:ext>
            </a:extLst>
          </p:cNvPr>
          <p:cNvSpPr>
            <a:spLocks noGrp="1"/>
          </p:cNvSpPr>
          <p:nvPr>
            <p:ph type="ftr" sz="quarter" idx="11"/>
          </p:nvPr>
        </p:nvSpPr>
        <p:spPr/>
        <p:txBody>
          <a:bodyPr/>
          <a:lstStyle/>
          <a:p>
            <a:endParaRPr lang="en-US" dirty="0"/>
          </a:p>
        </p:txBody>
      </p:sp>
      <p:sp>
        <p:nvSpPr>
          <p:cNvPr id="7" name="Segnaposto numero diapositiva 6">
            <a:extLst>
              <a:ext uri="{FF2B5EF4-FFF2-40B4-BE49-F238E27FC236}">
                <a16:creationId xmlns:a16="http://schemas.microsoft.com/office/drawing/2014/main" id="{835FF9F6-D2A8-4998-B916-712A6A52FBCF}"/>
              </a:ext>
            </a:extLst>
          </p:cNvPr>
          <p:cNvSpPr>
            <a:spLocks noGrp="1"/>
          </p:cNvSpPr>
          <p:nvPr>
            <p:ph type="sldNum" sz="quarter" idx="12"/>
          </p:nvPr>
        </p:nvSpPr>
        <p:spPr/>
        <p:txBody>
          <a:bodyPr/>
          <a:lstStyle/>
          <a:p>
            <a:fld id="{A7CD31F4-64FA-4BA0-9498-67783267A8C8}" type="slidenum">
              <a:rPr lang="en-US" smtClean="0"/>
              <a:pPr/>
              <a:t>‹N›</a:t>
            </a:fld>
            <a:endParaRPr lang="en-US" dirty="0"/>
          </a:p>
        </p:txBody>
      </p:sp>
    </p:spTree>
    <p:extLst>
      <p:ext uri="{BB962C8B-B14F-4D97-AF65-F5344CB8AC3E}">
        <p14:creationId xmlns:p14="http://schemas.microsoft.com/office/powerpoint/2010/main" val="269473436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88D0A74-3FA8-4F0D-9C75-426D4B0221ED}"/>
              </a:ext>
            </a:extLst>
          </p:cNvPr>
          <p:cNvSpPr>
            <a:spLocks noGrp="1"/>
          </p:cNvSpPr>
          <p:nvPr>
            <p:ph type="title"/>
          </p:nvPr>
        </p:nvSpPr>
        <p:spPr>
          <a:xfrm>
            <a:off x="629841" y="457200"/>
            <a:ext cx="2949178" cy="1600200"/>
          </a:xfrm>
        </p:spPr>
        <p:txBody>
          <a:bodyPr anchor="b"/>
          <a:lstStyle>
            <a:lvl1pPr>
              <a:defRPr sz="24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1CD451E4-6865-464A-A9E3-E2A10EE9D7F0}"/>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it-IT"/>
          </a:p>
        </p:txBody>
      </p:sp>
      <p:sp>
        <p:nvSpPr>
          <p:cNvPr id="4" name="Segnaposto testo 3">
            <a:extLst>
              <a:ext uri="{FF2B5EF4-FFF2-40B4-BE49-F238E27FC236}">
                <a16:creationId xmlns:a16="http://schemas.microsoft.com/office/drawing/2014/main" id="{7B1049D7-967A-4790-BF80-2DE6DD34BAE0}"/>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D0300B62-DAB2-49C2-BE62-E159AEAD7E49}"/>
              </a:ext>
            </a:extLst>
          </p:cNvPr>
          <p:cNvSpPr>
            <a:spLocks noGrp="1"/>
          </p:cNvSpPr>
          <p:nvPr>
            <p:ph type="dt" sz="half" idx="10"/>
          </p:nvPr>
        </p:nvSpPr>
        <p:spPr/>
        <p:txBody>
          <a:bodyPr/>
          <a:lstStyle/>
          <a:p>
            <a:fld id="{72345051-2045-45DA-935E-2E3CA1A69ADC}" type="datetimeFigureOut">
              <a:rPr lang="en-US" smtClean="0"/>
              <a:pPr/>
              <a:t>3/31/2025</a:t>
            </a:fld>
            <a:endParaRPr lang="en-US" dirty="0"/>
          </a:p>
        </p:txBody>
      </p:sp>
      <p:sp>
        <p:nvSpPr>
          <p:cNvPr id="6" name="Segnaposto piè di pagina 5">
            <a:extLst>
              <a:ext uri="{FF2B5EF4-FFF2-40B4-BE49-F238E27FC236}">
                <a16:creationId xmlns:a16="http://schemas.microsoft.com/office/drawing/2014/main" id="{5B1708DE-08FB-4355-852D-C36E6C10EAAA}"/>
              </a:ext>
            </a:extLst>
          </p:cNvPr>
          <p:cNvSpPr>
            <a:spLocks noGrp="1"/>
          </p:cNvSpPr>
          <p:nvPr>
            <p:ph type="ftr" sz="quarter" idx="11"/>
          </p:nvPr>
        </p:nvSpPr>
        <p:spPr/>
        <p:txBody>
          <a:bodyPr/>
          <a:lstStyle/>
          <a:p>
            <a:endParaRPr lang="en-US" dirty="0"/>
          </a:p>
        </p:txBody>
      </p:sp>
      <p:sp>
        <p:nvSpPr>
          <p:cNvPr id="7" name="Segnaposto numero diapositiva 6">
            <a:extLst>
              <a:ext uri="{FF2B5EF4-FFF2-40B4-BE49-F238E27FC236}">
                <a16:creationId xmlns:a16="http://schemas.microsoft.com/office/drawing/2014/main" id="{9CE6206D-F398-427F-8B25-D35C0664BF28}"/>
              </a:ext>
            </a:extLst>
          </p:cNvPr>
          <p:cNvSpPr>
            <a:spLocks noGrp="1"/>
          </p:cNvSpPr>
          <p:nvPr>
            <p:ph type="sldNum" sz="quarter" idx="12"/>
          </p:nvPr>
        </p:nvSpPr>
        <p:spPr/>
        <p:txBody>
          <a:bodyPr/>
          <a:lstStyle/>
          <a:p>
            <a:fld id="{A7CD31F4-64FA-4BA0-9498-67783267A8C8}" type="slidenum">
              <a:rPr lang="en-US" smtClean="0"/>
              <a:pPr/>
              <a:t>‹N›</a:t>
            </a:fld>
            <a:endParaRPr lang="en-US" dirty="0"/>
          </a:p>
        </p:txBody>
      </p:sp>
    </p:spTree>
    <p:extLst>
      <p:ext uri="{BB962C8B-B14F-4D97-AF65-F5344CB8AC3E}">
        <p14:creationId xmlns:p14="http://schemas.microsoft.com/office/powerpoint/2010/main" val="80470799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8E25083-1917-45B5-B764-1EE7DCA07EA5}"/>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3181319A-147A-4A53-BFC0-A83814B760ED}"/>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A485E676-6211-41F4-907C-3E2F60FDFC0B}"/>
              </a:ext>
            </a:extLst>
          </p:cNvPr>
          <p:cNvSpPr>
            <a:spLocks noGrp="1"/>
          </p:cNvSpPr>
          <p:nvPr>
            <p:ph type="dt" sz="half" idx="10"/>
          </p:nvPr>
        </p:nvSpPr>
        <p:spPr/>
        <p:txBody>
          <a:bodyPr/>
          <a:lstStyle/>
          <a:p>
            <a:fld id="{72345051-2045-45DA-935E-2E3CA1A69ADC}" type="datetimeFigureOut">
              <a:rPr lang="en-US" smtClean="0"/>
              <a:pPr/>
              <a:t>3/31/2025</a:t>
            </a:fld>
            <a:endParaRPr lang="en-US" dirty="0"/>
          </a:p>
        </p:txBody>
      </p:sp>
      <p:sp>
        <p:nvSpPr>
          <p:cNvPr id="5" name="Segnaposto piè di pagina 4">
            <a:extLst>
              <a:ext uri="{FF2B5EF4-FFF2-40B4-BE49-F238E27FC236}">
                <a16:creationId xmlns:a16="http://schemas.microsoft.com/office/drawing/2014/main" id="{5F58C824-28F4-4DE4-B108-47FF63D851FD}"/>
              </a:ext>
            </a:extLst>
          </p:cNvPr>
          <p:cNvSpPr>
            <a:spLocks noGrp="1"/>
          </p:cNvSpPr>
          <p:nvPr>
            <p:ph type="ftr" sz="quarter" idx="11"/>
          </p:nvPr>
        </p:nvSpPr>
        <p:spPr/>
        <p:txBody>
          <a:bodyPr/>
          <a:lstStyle/>
          <a:p>
            <a:endParaRPr lang="en-US" dirty="0"/>
          </a:p>
        </p:txBody>
      </p:sp>
      <p:sp>
        <p:nvSpPr>
          <p:cNvPr id="6" name="Segnaposto numero diapositiva 5">
            <a:extLst>
              <a:ext uri="{FF2B5EF4-FFF2-40B4-BE49-F238E27FC236}">
                <a16:creationId xmlns:a16="http://schemas.microsoft.com/office/drawing/2014/main" id="{3775C27E-543C-44AC-A47D-05A7A213F972}"/>
              </a:ext>
            </a:extLst>
          </p:cNvPr>
          <p:cNvSpPr>
            <a:spLocks noGrp="1"/>
          </p:cNvSpPr>
          <p:nvPr>
            <p:ph type="sldNum" sz="quarter" idx="12"/>
          </p:nvPr>
        </p:nvSpPr>
        <p:spPr/>
        <p:txBody>
          <a:bodyPr/>
          <a:lstStyle/>
          <a:p>
            <a:fld id="{A7CD31F4-64FA-4BA0-9498-67783267A8C8}" type="slidenum">
              <a:rPr lang="en-US" smtClean="0"/>
              <a:pPr/>
              <a:t>‹N›</a:t>
            </a:fld>
            <a:endParaRPr lang="en-US" dirty="0"/>
          </a:p>
        </p:txBody>
      </p:sp>
    </p:spTree>
    <p:extLst>
      <p:ext uri="{BB962C8B-B14F-4D97-AF65-F5344CB8AC3E}">
        <p14:creationId xmlns:p14="http://schemas.microsoft.com/office/powerpoint/2010/main" val="228946057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5274996E-0D32-489E-96DB-1DDED585E224}"/>
              </a:ext>
            </a:extLst>
          </p:cNvPr>
          <p:cNvSpPr>
            <a:spLocks noGrp="1"/>
          </p:cNvSpPr>
          <p:nvPr>
            <p:ph type="title" orient="vert"/>
          </p:nvPr>
        </p:nvSpPr>
        <p:spPr>
          <a:xfrm>
            <a:off x="6543675" y="365125"/>
            <a:ext cx="1971675"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3A84BA6E-5138-450D-BDFE-F7B31D138F76}"/>
              </a:ext>
            </a:extLst>
          </p:cNvPr>
          <p:cNvSpPr>
            <a:spLocks noGrp="1"/>
          </p:cNvSpPr>
          <p:nvPr>
            <p:ph type="body" orient="vert" idx="1"/>
          </p:nvPr>
        </p:nvSpPr>
        <p:spPr>
          <a:xfrm>
            <a:off x="628650" y="365125"/>
            <a:ext cx="5800725"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82C195E2-AC4C-4D90-A5A2-17796EB9F3DD}"/>
              </a:ext>
            </a:extLst>
          </p:cNvPr>
          <p:cNvSpPr>
            <a:spLocks noGrp="1"/>
          </p:cNvSpPr>
          <p:nvPr>
            <p:ph type="dt" sz="half" idx="10"/>
          </p:nvPr>
        </p:nvSpPr>
        <p:spPr/>
        <p:txBody>
          <a:bodyPr/>
          <a:lstStyle/>
          <a:p>
            <a:fld id="{72345051-2045-45DA-935E-2E3CA1A69ADC}" type="datetimeFigureOut">
              <a:rPr lang="en-US" smtClean="0"/>
              <a:pPr/>
              <a:t>3/31/2025</a:t>
            </a:fld>
            <a:endParaRPr lang="en-US" dirty="0"/>
          </a:p>
        </p:txBody>
      </p:sp>
      <p:sp>
        <p:nvSpPr>
          <p:cNvPr id="5" name="Segnaposto piè di pagina 4">
            <a:extLst>
              <a:ext uri="{FF2B5EF4-FFF2-40B4-BE49-F238E27FC236}">
                <a16:creationId xmlns:a16="http://schemas.microsoft.com/office/drawing/2014/main" id="{AFDF0D85-F786-40A9-8F1F-5843417C5D2C}"/>
              </a:ext>
            </a:extLst>
          </p:cNvPr>
          <p:cNvSpPr>
            <a:spLocks noGrp="1"/>
          </p:cNvSpPr>
          <p:nvPr>
            <p:ph type="ftr" sz="quarter" idx="11"/>
          </p:nvPr>
        </p:nvSpPr>
        <p:spPr/>
        <p:txBody>
          <a:bodyPr/>
          <a:lstStyle/>
          <a:p>
            <a:endParaRPr lang="en-US" dirty="0"/>
          </a:p>
        </p:txBody>
      </p:sp>
      <p:sp>
        <p:nvSpPr>
          <p:cNvPr id="6" name="Segnaposto numero diapositiva 5">
            <a:extLst>
              <a:ext uri="{FF2B5EF4-FFF2-40B4-BE49-F238E27FC236}">
                <a16:creationId xmlns:a16="http://schemas.microsoft.com/office/drawing/2014/main" id="{89C829AC-EDEE-4F94-8509-83CCFCFAC22F}"/>
              </a:ext>
            </a:extLst>
          </p:cNvPr>
          <p:cNvSpPr>
            <a:spLocks noGrp="1"/>
          </p:cNvSpPr>
          <p:nvPr>
            <p:ph type="sldNum" sz="quarter" idx="12"/>
          </p:nvPr>
        </p:nvSpPr>
        <p:spPr/>
        <p:txBody>
          <a:bodyPr/>
          <a:lstStyle/>
          <a:p>
            <a:fld id="{A7CD31F4-64FA-4BA0-9498-67783267A8C8}" type="slidenum">
              <a:rPr lang="en-US" smtClean="0"/>
              <a:pPr/>
              <a:t>‹N›</a:t>
            </a:fld>
            <a:endParaRPr lang="en-US" dirty="0"/>
          </a:p>
        </p:txBody>
      </p:sp>
    </p:spTree>
    <p:extLst>
      <p:ext uri="{BB962C8B-B14F-4D97-AF65-F5344CB8AC3E}">
        <p14:creationId xmlns:p14="http://schemas.microsoft.com/office/powerpoint/2010/main" val="27214318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a:t>Fare clic per modificare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B6C4273A-F8F8-4C0F-BA8C-88B3B3A812D0}" type="slidenum">
              <a:rPr lang="en-US"/>
              <a:pPr>
                <a:defRPr/>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AC921CC7-30EF-4933-B432-B2534A61EBE6}" type="slidenum">
              <a:rPr lang="en-US"/>
              <a:pPr>
                <a:defRPr/>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4"/>
          <p:cNvSpPr>
            <a:spLocks noGrp="1" noChangeArrowheads="1"/>
          </p:cNvSpPr>
          <p:nvPr>
            <p:ph type="dt" sz="half" idx="10"/>
          </p:nvPr>
        </p:nvSpPr>
        <p:spPr>
          <a:ln/>
        </p:spPr>
        <p:txBody>
          <a:bodyPr/>
          <a:lstStyle>
            <a:lvl1pPr>
              <a:defRPr/>
            </a:lvl1pPr>
          </a:lstStyle>
          <a:p>
            <a:pPr>
              <a:defRPr/>
            </a:pPr>
            <a:endParaRPr lang="it-IT"/>
          </a:p>
        </p:txBody>
      </p:sp>
      <p:sp>
        <p:nvSpPr>
          <p:cNvPr id="8" name="Rectangle 5"/>
          <p:cNvSpPr>
            <a:spLocks noGrp="1" noChangeArrowheads="1"/>
          </p:cNvSpPr>
          <p:nvPr>
            <p:ph type="ftr" sz="quarter" idx="11"/>
          </p:nvPr>
        </p:nvSpPr>
        <p:spPr>
          <a:ln/>
        </p:spPr>
        <p:txBody>
          <a:bodyPr/>
          <a:lstStyle>
            <a:lvl1pPr>
              <a:defRPr/>
            </a:lvl1pPr>
          </a:lstStyle>
          <a:p>
            <a:pPr>
              <a:defRPr/>
            </a:pPr>
            <a:endParaRPr lang="it-IT"/>
          </a:p>
        </p:txBody>
      </p:sp>
      <p:sp>
        <p:nvSpPr>
          <p:cNvPr id="9" name="Rectangle 6"/>
          <p:cNvSpPr>
            <a:spLocks noGrp="1" noChangeArrowheads="1"/>
          </p:cNvSpPr>
          <p:nvPr>
            <p:ph type="sldNum" sz="quarter" idx="12"/>
          </p:nvPr>
        </p:nvSpPr>
        <p:spPr>
          <a:ln/>
        </p:spPr>
        <p:txBody>
          <a:bodyPr/>
          <a:lstStyle>
            <a:lvl1pPr>
              <a:defRPr/>
            </a:lvl1pPr>
          </a:lstStyle>
          <a:p>
            <a:pPr>
              <a:defRPr/>
            </a:pPr>
            <a:fld id="{6F4B49BC-CB6B-418C-832D-FBACDC519D40}" type="slidenum">
              <a:rPr lang="en-US"/>
              <a:pPr>
                <a:defRPr/>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Rectangle 4"/>
          <p:cNvSpPr>
            <a:spLocks noGrp="1" noChangeArrowheads="1"/>
          </p:cNvSpPr>
          <p:nvPr>
            <p:ph type="dt" sz="half" idx="10"/>
          </p:nvPr>
        </p:nvSpPr>
        <p:spPr>
          <a:ln/>
        </p:spPr>
        <p:txBody>
          <a:bodyPr/>
          <a:lstStyle>
            <a:lvl1pPr>
              <a:defRPr/>
            </a:lvl1pPr>
          </a:lstStyle>
          <a:p>
            <a:pPr>
              <a:defRPr/>
            </a:pPr>
            <a:endParaRPr lang="it-IT"/>
          </a:p>
        </p:txBody>
      </p:sp>
      <p:sp>
        <p:nvSpPr>
          <p:cNvPr id="4" name="Rectangle 5"/>
          <p:cNvSpPr>
            <a:spLocks noGrp="1" noChangeArrowheads="1"/>
          </p:cNvSpPr>
          <p:nvPr>
            <p:ph type="ftr" sz="quarter" idx="11"/>
          </p:nvPr>
        </p:nvSpPr>
        <p:spPr>
          <a:ln/>
        </p:spPr>
        <p:txBody>
          <a:bodyPr/>
          <a:lstStyle>
            <a:lvl1pPr>
              <a:defRPr/>
            </a:lvl1pPr>
          </a:lstStyle>
          <a:p>
            <a:pPr>
              <a:defRPr/>
            </a:pPr>
            <a:endParaRPr lang="it-IT"/>
          </a:p>
        </p:txBody>
      </p:sp>
      <p:sp>
        <p:nvSpPr>
          <p:cNvPr id="5" name="Rectangle 6"/>
          <p:cNvSpPr>
            <a:spLocks noGrp="1" noChangeArrowheads="1"/>
          </p:cNvSpPr>
          <p:nvPr>
            <p:ph type="sldNum" sz="quarter" idx="12"/>
          </p:nvPr>
        </p:nvSpPr>
        <p:spPr>
          <a:ln/>
        </p:spPr>
        <p:txBody>
          <a:bodyPr/>
          <a:lstStyle>
            <a:lvl1pPr>
              <a:defRPr/>
            </a:lvl1pPr>
          </a:lstStyle>
          <a:p>
            <a:pPr>
              <a:defRPr/>
            </a:pPr>
            <a:fld id="{ED865A71-DB43-4324-9722-9C4430705C09}" type="slidenum">
              <a:rPr lang="en-US"/>
              <a:pPr>
                <a:defRPr/>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it-IT"/>
          </a:p>
        </p:txBody>
      </p:sp>
      <p:sp>
        <p:nvSpPr>
          <p:cNvPr id="3" name="Rectangle 5"/>
          <p:cNvSpPr>
            <a:spLocks noGrp="1" noChangeArrowheads="1"/>
          </p:cNvSpPr>
          <p:nvPr>
            <p:ph type="ftr" sz="quarter" idx="11"/>
          </p:nvPr>
        </p:nvSpPr>
        <p:spPr>
          <a:ln/>
        </p:spPr>
        <p:txBody>
          <a:bodyPr/>
          <a:lstStyle>
            <a:lvl1pPr>
              <a:defRPr/>
            </a:lvl1pPr>
          </a:lstStyle>
          <a:p>
            <a:pPr>
              <a:defRPr/>
            </a:pPr>
            <a:endParaRPr lang="it-IT"/>
          </a:p>
        </p:txBody>
      </p:sp>
      <p:sp>
        <p:nvSpPr>
          <p:cNvPr id="4" name="Rectangle 6"/>
          <p:cNvSpPr>
            <a:spLocks noGrp="1" noChangeArrowheads="1"/>
          </p:cNvSpPr>
          <p:nvPr>
            <p:ph type="sldNum" sz="quarter" idx="12"/>
          </p:nvPr>
        </p:nvSpPr>
        <p:spPr>
          <a:ln/>
        </p:spPr>
        <p:txBody>
          <a:bodyPr/>
          <a:lstStyle>
            <a:lvl1pPr>
              <a:defRPr/>
            </a:lvl1pPr>
          </a:lstStyle>
          <a:p>
            <a:pPr>
              <a:defRPr/>
            </a:pPr>
            <a:fld id="{53D1EFB9-FE71-48DF-974C-5A2149FC692C}" type="slidenum">
              <a:rPr lang="en-US"/>
              <a:pPr>
                <a:defRPr/>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F925BA45-0EF5-433E-B8A1-F97F51A27813}" type="slidenum">
              <a:rPr lang="en-US"/>
              <a:pPr>
                <a:defRPr/>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D5A7FBDE-2689-4AE6-927E-E87155EE07C3}" type="slidenum">
              <a:rPr lang="en-US"/>
              <a:pPr>
                <a:defRPr/>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cstate="print"/>
          <a:srcRect/>
          <a:stretch>
            <a:fillRect/>
          </a:stretch>
        </a:blip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Fare clic per modificare lo stile del titolo dello schema</a:t>
            </a:r>
          </a:p>
        </p:txBody>
      </p:sp>
      <p:sp>
        <p:nvSpPr>
          <p:cNvPr id="4099"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Fare clic per modificare gli stili del testo dello schema</a:t>
            </a:r>
          </a:p>
          <a:p>
            <a:pPr lvl="1"/>
            <a:r>
              <a:rPr lang="en-US"/>
              <a:t>Secondo livello</a:t>
            </a:r>
          </a:p>
          <a:p>
            <a:pPr lvl="2"/>
            <a:r>
              <a:rPr lang="en-US"/>
              <a:t>Terzo livello</a:t>
            </a:r>
          </a:p>
          <a:p>
            <a:pPr lvl="3"/>
            <a:r>
              <a:rPr lang="en-US"/>
              <a:t>Quarto livello</a:t>
            </a:r>
          </a:p>
          <a:p>
            <a:pPr lvl="4"/>
            <a:r>
              <a:rPr lang="en-US"/>
              <a:t>Quinto livello</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defRPr sz="1400">
                <a:latin typeface="Times New Roman" charset="0"/>
                <a:ea typeface="ＭＳ Ｐゴシック" charset="-128"/>
                <a:cs typeface="+mn-cs"/>
              </a:defRPr>
            </a:lvl1pPr>
          </a:lstStyle>
          <a:p>
            <a:pPr>
              <a:defRPr/>
            </a:pPr>
            <a:endParaRPr lang="it-IT"/>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a:defRPr sz="1400">
                <a:latin typeface="Times New Roman" charset="0"/>
                <a:ea typeface="ＭＳ Ｐゴシック" charset="-128"/>
                <a:cs typeface="+mn-cs"/>
              </a:defRPr>
            </a:lvl1pPr>
          </a:lstStyle>
          <a:p>
            <a:pPr>
              <a:defRPr/>
            </a:pPr>
            <a:endParaRPr lang="it-IT"/>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a:defRPr sz="1400">
                <a:ea typeface="ＭＳ Ｐゴシック" charset="-128"/>
              </a:defRPr>
            </a:lvl1pPr>
          </a:lstStyle>
          <a:p>
            <a:pPr>
              <a:defRPr/>
            </a:pPr>
            <a:fld id="{B728B787-D865-4465-9DD8-2047D4441F4A}" type="slidenum">
              <a:rPr lang="en-US"/>
              <a:pPr>
                <a:defRPr/>
              </a:pPr>
              <a:t>‹N›</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0" eaLnBrk="0" fontAlgn="base" hangingPunct="0">
        <a:spcBef>
          <a:spcPct val="0"/>
        </a:spcBef>
        <a:spcAft>
          <a:spcPct val="0"/>
        </a:spcAft>
        <a:defRPr sz="4400">
          <a:solidFill>
            <a:schemeClr val="tx2"/>
          </a:solidFill>
          <a:latin typeface="+mj-lt"/>
          <a:ea typeface="ＭＳ Ｐゴシック" charset="-128"/>
          <a:cs typeface="ＭＳ Ｐゴシック" charset="-128"/>
        </a:defRPr>
      </a:lvl1pPr>
      <a:lvl2pPr algn="ctr" rtl="0" eaLnBrk="0" fontAlgn="base" hangingPunct="0">
        <a:spcBef>
          <a:spcPct val="0"/>
        </a:spcBef>
        <a:spcAft>
          <a:spcPct val="0"/>
        </a:spcAft>
        <a:defRPr sz="4400">
          <a:solidFill>
            <a:schemeClr val="tx2"/>
          </a:solidFill>
          <a:latin typeface="Times New Roman" pitchFamily="18" charset="0"/>
          <a:ea typeface="ＭＳ Ｐゴシック" charset="-128"/>
          <a:cs typeface="ＭＳ Ｐゴシック" charset="-128"/>
        </a:defRPr>
      </a:lvl2pPr>
      <a:lvl3pPr algn="ctr" rtl="0" eaLnBrk="0" fontAlgn="base" hangingPunct="0">
        <a:spcBef>
          <a:spcPct val="0"/>
        </a:spcBef>
        <a:spcAft>
          <a:spcPct val="0"/>
        </a:spcAft>
        <a:defRPr sz="4400">
          <a:solidFill>
            <a:schemeClr val="tx2"/>
          </a:solidFill>
          <a:latin typeface="Times New Roman" pitchFamily="18" charset="0"/>
          <a:ea typeface="ＭＳ Ｐゴシック" charset="-128"/>
          <a:cs typeface="ＭＳ Ｐゴシック" charset="-128"/>
        </a:defRPr>
      </a:lvl3pPr>
      <a:lvl4pPr algn="ctr" rtl="0" eaLnBrk="0" fontAlgn="base" hangingPunct="0">
        <a:spcBef>
          <a:spcPct val="0"/>
        </a:spcBef>
        <a:spcAft>
          <a:spcPct val="0"/>
        </a:spcAft>
        <a:defRPr sz="4400">
          <a:solidFill>
            <a:schemeClr val="tx2"/>
          </a:solidFill>
          <a:latin typeface="Times New Roman" pitchFamily="18" charset="0"/>
          <a:ea typeface="ＭＳ Ｐゴシック" charset="-128"/>
          <a:cs typeface="ＭＳ Ｐゴシック" charset="-128"/>
        </a:defRPr>
      </a:lvl4pPr>
      <a:lvl5pPr algn="ctr" rtl="0" eaLnBrk="0" fontAlgn="base" hangingPunct="0">
        <a:spcBef>
          <a:spcPct val="0"/>
        </a:spcBef>
        <a:spcAft>
          <a:spcPct val="0"/>
        </a:spcAft>
        <a:defRPr sz="4400">
          <a:solidFill>
            <a:schemeClr val="tx2"/>
          </a:solidFill>
          <a:latin typeface="Times New Roman" pitchFamily="18" charset="0"/>
          <a:ea typeface="ＭＳ Ｐゴシック" charset="-128"/>
          <a:cs typeface="ＭＳ Ｐゴシック" charset="-128"/>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128"/>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16301EA3-06B0-4A28-BE44-4CECB0FC4592}"/>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AB637F73-0951-4454-B756-AA48B47E79F7}"/>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B3AA51DB-A663-462F-A69A-30702A20869B}"/>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72345051-2045-45DA-935E-2E3CA1A69ADC}" type="datetimeFigureOut">
              <a:rPr lang="en-US" smtClean="0"/>
              <a:pPr/>
              <a:t>3/31/2025</a:t>
            </a:fld>
            <a:endParaRPr lang="en-US" dirty="0"/>
          </a:p>
        </p:txBody>
      </p:sp>
      <p:sp>
        <p:nvSpPr>
          <p:cNvPr id="5" name="Segnaposto piè di pagina 4">
            <a:extLst>
              <a:ext uri="{FF2B5EF4-FFF2-40B4-BE49-F238E27FC236}">
                <a16:creationId xmlns:a16="http://schemas.microsoft.com/office/drawing/2014/main" id="{C564A7C7-9E64-4784-BCF9-B0104F466CAB}"/>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egnaposto numero diapositiva 5">
            <a:extLst>
              <a:ext uri="{FF2B5EF4-FFF2-40B4-BE49-F238E27FC236}">
                <a16:creationId xmlns:a16="http://schemas.microsoft.com/office/drawing/2014/main" id="{6637E59B-128D-46F4-85ED-E5389F2A0DB2}"/>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A7CD31F4-64FA-4BA0-9498-67783267A8C8}" type="slidenum">
              <a:rPr lang="en-US" smtClean="0"/>
              <a:pPr/>
              <a:t>‹N›</a:t>
            </a:fld>
            <a:endParaRPr lang="en-US" dirty="0"/>
          </a:p>
        </p:txBody>
      </p:sp>
    </p:spTree>
    <p:extLst>
      <p:ext uri="{BB962C8B-B14F-4D97-AF65-F5344CB8AC3E}">
        <p14:creationId xmlns:p14="http://schemas.microsoft.com/office/powerpoint/2010/main" val="2930808854"/>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it-IT"/>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8" Type="http://schemas.openxmlformats.org/officeDocument/2006/relationships/image" Target="../media/image30.jpeg"/><Relationship Id="rId3" Type="http://schemas.openxmlformats.org/officeDocument/2006/relationships/image" Target="../media/image25.jpeg"/><Relationship Id="rId7" Type="http://schemas.openxmlformats.org/officeDocument/2006/relationships/image" Target="../media/image29.jpeg"/><Relationship Id="rId2" Type="http://schemas.openxmlformats.org/officeDocument/2006/relationships/image" Target="../media/image24.png"/><Relationship Id="rId1" Type="http://schemas.openxmlformats.org/officeDocument/2006/relationships/slideLayout" Target="../slideLayouts/slideLayout5.xml"/><Relationship Id="rId6" Type="http://schemas.openxmlformats.org/officeDocument/2006/relationships/image" Target="../media/image28.png"/><Relationship Id="rId5" Type="http://schemas.openxmlformats.org/officeDocument/2006/relationships/image" Target="../media/image27.jpeg"/><Relationship Id="rId4" Type="http://schemas.openxmlformats.org/officeDocument/2006/relationships/image" Target="../media/image26.jpeg"/><Relationship Id="rId9" Type="http://schemas.openxmlformats.org/officeDocument/2006/relationships/image" Target="../media/image31.png"/></Relationships>
</file>

<file path=ppt/slides/_rels/slide1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34.jpeg"/></Relationships>
</file>

<file path=ppt/slides/_rels/slide12.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8" Type="http://schemas.openxmlformats.org/officeDocument/2006/relationships/image" Target="../media/image43.png"/><Relationship Id="rId13" Type="http://schemas.openxmlformats.org/officeDocument/2006/relationships/image" Target="../media/image48.png"/><Relationship Id="rId18" Type="http://schemas.openxmlformats.org/officeDocument/2006/relationships/image" Target="../media/image53.png"/><Relationship Id="rId3" Type="http://schemas.openxmlformats.org/officeDocument/2006/relationships/image" Target="../media/image38.png"/><Relationship Id="rId7" Type="http://schemas.openxmlformats.org/officeDocument/2006/relationships/image" Target="../media/image42.png"/><Relationship Id="rId12" Type="http://schemas.openxmlformats.org/officeDocument/2006/relationships/image" Target="../media/image47.jpeg"/><Relationship Id="rId17" Type="http://schemas.openxmlformats.org/officeDocument/2006/relationships/image" Target="../media/image52.png"/><Relationship Id="rId2" Type="http://schemas.openxmlformats.org/officeDocument/2006/relationships/image" Target="../media/image37.png"/><Relationship Id="rId16" Type="http://schemas.openxmlformats.org/officeDocument/2006/relationships/image" Target="../media/image51.png"/><Relationship Id="rId1" Type="http://schemas.openxmlformats.org/officeDocument/2006/relationships/slideLayout" Target="../slideLayouts/slideLayout7.xml"/><Relationship Id="rId6" Type="http://schemas.openxmlformats.org/officeDocument/2006/relationships/image" Target="../media/image41.png"/><Relationship Id="rId11" Type="http://schemas.openxmlformats.org/officeDocument/2006/relationships/image" Target="../media/image46.jpeg"/><Relationship Id="rId5" Type="http://schemas.openxmlformats.org/officeDocument/2006/relationships/image" Target="../media/image40.jpeg"/><Relationship Id="rId15" Type="http://schemas.openxmlformats.org/officeDocument/2006/relationships/image" Target="../media/image50.jpeg"/><Relationship Id="rId10" Type="http://schemas.openxmlformats.org/officeDocument/2006/relationships/image" Target="../media/image45.png"/><Relationship Id="rId4" Type="http://schemas.openxmlformats.org/officeDocument/2006/relationships/image" Target="../media/image39.jpeg"/><Relationship Id="rId9" Type="http://schemas.openxmlformats.org/officeDocument/2006/relationships/image" Target="../media/image44.jpeg"/><Relationship Id="rId14" Type="http://schemas.openxmlformats.org/officeDocument/2006/relationships/image" Target="../media/image49.jpeg"/></Relationships>
</file>

<file path=ppt/slides/_rels/slide14.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comments" Target="../comments/comment1.xml"/></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18.xml"/><Relationship Id="rId5" Type="http://schemas.openxmlformats.org/officeDocument/2006/relationships/image" Target="../media/image14.jpeg"/><Relationship Id="rId4" Type="http://schemas.openxmlformats.org/officeDocument/2006/relationships/image" Target="../media/image13.jpeg"/></Relationships>
</file>

<file path=ppt/slides/_rels/slide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18.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Immagine 6"/>
          <p:cNvPicPr>
            <a:picLocks noChangeAspect="1"/>
          </p:cNvPicPr>
          <p:nvPr/>
        </p:nvPicPr>
        <p:blipFill>
          <a:blip r:embed="rId2" cstate="print"/>
          <a:srcRect/>
          <a:stretch>
            <a:fillRect/>
          </a:stretch>
        </p:blipFill>
        <p:spPr bwMode="auto">
          <a:xfrm>
            <a:off x="0" y="-26988"/>
            <a:ext cx="9144000" cy="5626101"/>
          </a:xfrm>
          <a:prstGeom prst="rect">
            <a:avLst/>
          </a:prstGeom>
          <a:noFill/>
          <a:ln w="9525">
            <a:noFill/>
            <a:miter lim="800000"/>
            <a:headEnd/>
            <a:tailEnd/>
          </a:ln>
        </p:spPr>
      </p:pic>
      <p:sp>
        <p:nvSpPr>
          <p:cNvPr id="8" name="Rettangolo 7"/>
          <p:cNvSpPr/>
          <p:nvPr/>
        </p:nvSpPr>
        <p:spPr>
          <a:xfrm>
            <a:off x="0" y="5589588"/>
            <a:ext cx="9143999" cy="126841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dirty="0"/>
              <a:t> Pr             P    </a:t>
            </a:r>
          </a:p>
        </p:txBody>
      </p:sp>
      <p:sp>
        <p:nvSpPr>
          <p:cNvPr id="14" name="Rettangolo 13"/>
          <p:cNvSpPr/>
          <p:nvPr/>
        </p:nvSpPr>
        <p:spPr>
          <a:xfrm>
            <a:off x="0" y="-26988"/>
            <a:ext cx="9144000" cy="8636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dirty="0"/>
          </a:p>
        </p:txBody>
      </p:sp>
      <p:pic>
        <p:nvPicPr>
          <p:cNvPr id="5126" name="Picture 4" descr="C:\Users\stage-comunicazione\Desktop\TAVINA\logo_scritta.png"/>
          <p:cNvPicPr>
            <a:picLocks noChangeAspect="1" noChangeArrowheads="1"/>
          </p:cNvPicPr>
          <p:nvPr/>
        </p:nvPicPr>
        <p:blipFill>
          <a:blip r:embed="rId3" cstate="print"/>
          <a:srcRect/>
          <a:stretch>
            <a:fillRect/>
          </a:stretch>
        </p:blipFill>
        <p:spPr bwMode="auto">
          <a:xfrm>
            <a:off x="645133" y="5819913"/>
            <a:ext cx="2166318" cy="856974"/>
          </a:xfrm>
          <a:prstGeom prst="rect">
            <a:avLst/>
          </a:prstGeom>
          <a:noFill/>
          <a:ln w="9525">
            <a:noFill/>
            <a:miter lim="800000"/>
            <a:headEnd/>
            <a:tailEnd/>
          </a:ln>
        </p:spPr>
      </p:pic>
      <p:pic>
        <p:nvPicPr>
          <p:cNvPr id="5131" name="Immagine 12"/>
          <p:cNvPicPr>
            <a:picLocks noChangeAspect="1"/>
          </p:cNvPicPr>
          <p:nvPr/>
        </p:nvPicPr>
        <p:blipFill>
          <a:blip r:embed="rId2" cstate="print"/>
          <a:srcRect/>
          <a:stretch>
            <a:fillRect/>
          </a:stretch>
        </p:blipFill>
        <p:spPr bwMode="auto">
          <a:xfrm>
            <a:off x="0" y="765175"/>
            <a:ext cx="9144000" cy="4787900"/>
          </a:xfrm>
          <a:prstGeom prst="rect">
            <a:avLst/>
          </a:prstGeom>
          <a:noFill/>
          <a:ln w="9525">
            <a:noFill/>
            <a:miter lim="800000"/>
            <a:headEnd/>
            <a:tailEnd/>
          </a:ln>
        </p:spPr>
      </p:pic>
      <p:pic>
        <p:nvPicPr>
          <p:cNvPr id="5132" name="Picture 10" descr="C:\Users\stage-comunicazione\Desktop\TAVINA\italy-162326_1280.png"/>
          <p:cNvPicPr>
            <a:picLocks noChangeAspect="1" noChangeArrowheads="1"/>
          </p:cNvPicPr>
          <p:nvPr/>
        </p:nvPicPr>
        <p:blipFill>
          <a:blip r:embed="rId4" cstate="print"/>
          <a:srcRect/>
          <a:stretch>
            <a:fillRect/>
          </a:stretch>
        </p:blipFill>
        <p:spPr bwMode="auto">
          <a:xfrm>
            <a:off x="3635896" y="5819913"/>
            <a:ext cx="1476375" cy="655638"/>
          </a:xfrm>
          <a:prstGeom prst="rect">
            <a:avLst/>
          </a:prstGeom>
          <a:noFill/>
          <a:ln w="9525">
            <a:noFill/>
            <a:miter lim="800000"/>
            <a:headEnd/>
            <a:tailEnd/>
          </a:ln>
        </p:spPr>
      </p:pic>
      <p:sp>
        <p:nvSpPr>
          <p:cNvPr id="4" name="CasellaDiTesto 3"/>
          <p:cNvSpPr txBox="1"/>
          <p:nvPr/>
        </p:nvSpPr>
        <p:spPr>
          <a:xfrm>
            <a:off x="683418" y="127680"/>
            <a:ext cx="7777163" cy="1177245"/>
          </a:xfrm>
          <a:prstGeom prst="rect">
            <a:avLst/>
          </a:prstGeom>
          <a:noFill/>
        </p:spPr>
        <p:txBody>
          <a:bodyPr wrap="square">
            <a:spAutoFit/>
          </a:bodyPr>
          <a:lstStyle/>
          <a:p>
            <a:pPr>
              <a:defRPr/>
            </a:pPr>
            <a:r>
              <a:rPr lang="it-IT" sz="3200" b="1" i="1" dirty="0">
                <a:solidFill>
                  <a:srgbClr val="003399"/>
                </a:solidFill>
                <a:latin typeface="Lucida Handwriting" pitchFamily="66" charset="0"/>
              </a:rPr>
              <a:t>TAVINA S.p.A.</a:t>
            </a:r>
            <a:r>
              <a:rPr lang="it-IT" sz="3200" i="1" dirty="0">
                <a:solidFill>
                  <a:srgbClr val="003399"/>
                </a:solidFill>
                <a:latin typeface="Lucida Handwriting" pitchFamily="66" charset="0"/>
              </a:rPr>
              <a:t>- </a:t>
            </a:r>
            <a:r>
              <a:rPr lang="it-IT" sz="1650" i="1" dirty="0">
                <a:solidFill>
                  <a:srgbClr val="003399"/>
                </a:solidFill>
                <a:latin typeface="Lucida Handwriting" pitchFamily="66" charset="0"/>
              </a:rPr>
              <a:t>ITALIAN NATURAL MINERAL WATER</a:t>
            </a:r>
          </a:p>
          <a:p>
            <a:pPr>
              <a:defRPr/>
            </a:pPr>
            <a:r>
              <a:rPr lang="it-IT" sz="1050" b="1" i="1" dirty="0">
                <a:solidFill>
                  <a:schemeClr val="tx2">
                    <a:lumMod val="60000"/>
                    <a:lumOff val="40000"/>
                  </a:schemeClr>
                </a:solidFill>
                <a:latin typeface="Lucida Handwriting" pitchFamily="66" charset="0"/>
              </a:rPr>
              <a:t>  </a:t>
            </a:r>
          </a:p>
          <a:p>
            <a:pPr>
              <a:defRPr/>
            </a:pPr>
            <a:r>
              <a:rPr lang="it-IT" sz="2800" b="1" i="1" dirty="0">
                <a:solidFill>
                  <a:schemeClr val="bg1"/>
                </a:solidFill>
                <a:latin typeface="Lucida Handwriting" pitchFamily="66" charset="0"/>
              </a:rPr>
              <a:t>              </a:t>
            </a:r>
            <a:endParaRPr lang="it-IT" sz="2950" dirty="0">
              <a:solidFill>
                <a:schemeClr val="bg1"/>
              </a:solidFill>
              <a:latin typeface="Futura Md" panose="020B0602020204020303" pitchFamily="34" charset="0"/>
            </a:endParaRPr>
          </a:p>
        </p:txBody>
      </p:sp>
      <p:sp>
        <p:nvSpPr>
          <p:cNvPr id="3" name="CasellaDiTesto 2">
            <a:extLst>
              <a:ext uri="{FF2B5EF4-FFF2-40B4-BE49-F238E27FC236}">
                <a16:creationId xmlns:a16="http://schemas.microsoft.com/office/drawing/2014/main" id="{C30FC216-A639-3249-2770-99192A9DDBCC}"/>
              </a:ext>
            </a:extLst>
          </p:cNvPr>
          <p:cNvSpPr txBox="1"/>
          <p:nvPr/>
        </p:nvSpPr>
        <p:spPr>
          <a:xfrm>
            <a:off x="5643524" y="5929611"/>
            <a:ext cx="2239524" cy="461665"/>
          </a:xfrm>
          <a:prstGeom prst="rect">
            <a:avLst/>
          </a:prstGeom>
          <a:noFill/>
        </p:spPr>
        <p:txBody>
          <a:bodyPr wrap="none" rtlCol="0">
            <a:spAutoFit/>
          </a:bodyPr>
          <a:lstStyle/>
          <a:p>
            <a:r>
              <a:rPr lang="it-IT" i="1" dirty="0">
                <a:solidFill>
                  <a:srgbClr val="003399"/>
                </a:solidFill>
              </a:rPr>
              <a:t>Products of Italy</a:t>
            </a:r>
            <a:endParaRPr lang="en-GB" i="1" dirty="0">
              <a:solidFill>
                <a:srgbClr val="003399"/>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124" name="Picture 4" descr="Fonte Allegra">
            <a:extLst>
              <a:ext uri="{FF2B5EF4-FFF2-40B4-BE49-F238E27FC236}">
                <a16:creationId xmlns:a16="http://schemas.microsoft.com/office/drawing/2014/main" id="{E023CC81-0C05-49E7-B37E-B5A543ED661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0236" t="23474" r="20237" b="27959"/>
          <a:stretch/>
        </p:blipFill>
        <p:spPr bwMode="auto">
          <a:xfrm>
            <a:off x="3036188" y="4300679"/>
            <a:ext cx="1440161" cy="791050"/>
          </a:xfrm>
          <a:prstGeom prst="rect">
            <a:avLst/>
          </a:prstGeom>
          <a:noFill/>
          <a:extLst>
            <a:ext uri="{909E8E84-426E-40DD-AFC4-6F175D3DCCD1}">
              <a14:hiddenFill xmlns:a14="http://schemas.microsoft.com/office/drawing/2010/main">
                <a:solidFill>
                  <a:srgbClr val="FFFFFF"/>
                </a:solidFill>
              </a14:hiddenFill>
            </a:ext>
          </a:extLst>
        </p:spPr>
      </p:pic>
      <p:pic>
        <p:nvPicPr>
          <p:cNvPr id="16395" name="Picture 11" descr="siluette"/>
          <p:cNvPicPr>
            <a:picLocks noChangeAspect="1" noChangeArrowheads="1"/>
          </p:cNvPicPr>
          <p:nvPr/>
        </p:nvPicPr>
        <p:blipFill>
          <a:blip r:embed="rId3" cstate="print"/>
          <a:srcRect l="14481" t="2715" r="19911" b="4073"/>
          <a:stretch>
            <a:fillRect/>
          </a:stretch>
        </p:blipFill>
        <p:spPr bwMode="auto">
          <a:xfrm>
            <a:off x="7458992" y="3540200"/>
            <a:ext cx="1483718" cy="2809080"/>
          </a:xfrm>
          <a:prstGeom prst="rect">
            <a:avLst/>
          </a:prstGeom>
          <a:noFill/>
          <a:ln w="9525">
            <a:noFill/>
            <a:miter lim="800000"/>
            <a:headEnd/>
            <a:tailEnd/>
          </a:ln>
        </p:spPr>
      </p:pic>
      <p:sp>
        <p:nvSpPr>
          <p:cNvPr id="13" name="Segnaposto contenuto 2">
            <a:extLst>
              <a:ext uri="{FF2B5EF4-FFF2-40B4-BE49-F238E27FC236}">
                <a16:creationId xmlns:a16="http://schemas.microsoft.com/office/drawing/2014/main" id="{028A1B3A-A171-439F-88C4-899B24671DDE}"/>
              </a:ext>
            </a:extLst>
          </p:cNvPr>
          <p:cNvSpPr txBox="1">
            <a:spLocks/>
          </p:cNvSpPr>
          <p:nvPr/>
        </p:nvSpPr>
        <p:spPr bwMode="auto">
          <a:xfrm>
            <a:off x="2454999" y="5089149"/>
            <a:ext cx="2880321" cy="1798386"/>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400">
                <a:solidFill>
                  <a:schemeClr val="tx1"/>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Char char="–"/>
              <a:defRPr sz="2000">
                <a:solidFill>
                  <a:schemeClr val="tx1"/>
                </a:solidFill>
                <a:latin typeface="+mn-lt"/>
                <a:ea typeface="ＭＳ Ｐゴシック" charset="-128"/>
              </a:defRPr>
            </a:lvl2pPr>
            <a:lvl3pPr marL="1143000" indent="-228600" algn="l" rtl="0" eaLnBrk="0" fontAlgn="base" hangingPunct="0">
              <a:spcBef>
                <a:spcPct val="20000"/>
              </a:spcBef>
              <a:spcAft>
                <a:spcPct val="0"/>
              </a:spcAft>
              <a:buChar char="•"/>
              <a:defRPr sz="1800">
                <a:solidFill>
                  <a:schemeClr val="tx1"/>
                </a:solidFill>
                <a:latin typeface="+mn-lt"/>
                <a:ea typeface="ＭＳ Ｐゴシック" charset="-128"/>
              </a:defRPr>
            </a:lvl3pPr>
            <a:lvl4pPr marL="1600200" indent="-228600" algn="l" rtl="0" eaLnBrk="0" fontAlgn="base" hangingPunct="0">
              <a:spcBef>
                <a:spcPct val="20000"/>
              </a:spcBef>
              <a:spcAft>
                <a:spcPct val="0"/>
              </a:spcAft>
              <a:buChar char="–"/>
              <a:defRPr sz="1600">
                <a:solidFill>
                  <a:schemeClr val="tx1"/>
                </a:solidFill>
                <a:latin typeface="+mn-lt"/>
                <a:ea typeface="ＭＳ Ｐゴシック" charset="-128"/>
              </a:defRPr>
            </a:lvl4pPr>
            <a:lvl5pPr marL="2057400" indent="-228600" algn="l" rtl="0" eaLnBrk="0" fontAlgn="base" hangingPunct="0">
              <a:spcBef>
                <a:spcPct val="20000"/>
              </a:spcBef>
              <a:spcAft>
                <a:spcPct val="0"/>
              </a:spcAft>
              <a:buChar char="»"/>
              <a:defRPr sz="1600">
                <a:solidFill>
                  <a:schemeClr val="tx1"/>
                </a:solidFill>
                <a:latin typeface="+mn-lt"/>
                <a:ea typeface="ＭＳ Ｐゴシック" charset="-128"/>
              </a:defRPr>
            </a:lvl5pPr>
            <a:lvl6pPr marL="2514600" indent="-228600" algn="l" rtl="0" eaLnBrk="0" fontAlgn="base" hangingPunct="0">
              <a:spcBef>
                <a:spcPct val="20000"/>
              </a:spcBef>
              <a:spcAft>
                <a:spcPct val="0"/>
              </a:spcAft>
              <a:buChar char="»"/>
              <a:defRPr sz="1600">
                <a:solidFill>
                  <a:schemeClr val="tx1"/>
                </a:solidFill>
                <a:latin typeface="+mn-lt"/>
              </a:defRPr>
            </a:lvl6pPr>
            <a:lvl7pPr marL="2971800" indent="-228600" algn="l" rtl="0" eaLnBrk="0" fontAlgn="base" hangingPunct="0">
              <a:spcBef>
                <a:spcPct val="20000"/>
              </a:spcBef>
              <a:spcAft>
                <a:spcPct val="0"/>
              </a:spcAft>
              <a:buChar char="»"/>
              <a:defRPr sz="1600">
                <a:solidFill>
                  <a:schemeClr val="tx1"/>
                </a:solidFill>
                <a:latin typeface="+mn-lt"/>
              </a:defRPr>
            </a:lvl7pPr>
            <a:lvl8pPr marL="3429000" indent="-228600" algn="l" rtl="0" eaLnBrk="0" fontAlgn="base" hangingPunct="0">
              <a:spcBef>
                <a:spcPct val="20000"/>
              </a:spcBef>
              <a:spcAft>
                <a:spcPct val="0"/>
              </a:spcAft>
              <a:buChar char="»"/>
              <a:defRPr sz="1600">
                <a:solidFill>
                  <a:schemeClr val="tx1"/>
                </a:solidFill>
                <a:latin typeface="+mn-lt"/>
              </a:defRPr>
            </a:lvl8pPr>
            <a:lvl9pPr marL="3886200" indent="-228600" algn="l" rtl="0" eaLnBrk="0" fontAlgn="base" hangingPunct="0">
              <a:spcBef>
                <a:spcPct val="20000"/>
              </a:spcBef>
              <a:spcAft>
                <a:spcPct val="0"/>
              </a:spcAft>
              <a:buChar char="»"/>
              <a:defRPr sz="1600">
                <a:solidFill>
                  <a:schemeClr val="tx1"/>
                </a:solidFill>
                <a:latin typeface="+mn-lt"/>
              </a:defRPr>
            </a:lvl9pPr>
          </a:lstStyle>
          <a:p>
            <a:pPr marL="0" indent="0" defTabSz="1003300">
              <a:buNone/>
            </a:pPr>
            <a:r>
              <a:rPr lang="en-GB" sz="1300" i="1" kern="1200" dirty="0">
                <a:solidFill>
                  <a:srgbClr val="000099"/>
                </a:solidFill>
                <a:latin typeface="Century Gothic" pitchFamily="34" charset="0"/>
                <a:ea typeface="ＭＳ Ｐゴシック" pitchFamily="34" charset="-128"/>
                <a:cs typeface="+mn-cs"/>
              </a:rPr>
              <a:t>Decree n. </a:t>
            </a:r>
            <a:r>
              <a:rPr lang="it-IT" sz="1300" i="1" kern="1200" dirty="0">
                <a:solidFill>
                  <a:srgbClr val="000099"/>
                </a:solidFill>
                <a:latin typeface="Century Gothic" pitchFamily="34" charset="0"/>
                <a:ea typeface="ＭＳ Ｐゴシック" pitchFamily="34" charset="-128"/>
                <a:cs typeface="+mn-cs"/>
              </a:rPr>
              <a:t>3282 dated 01/21/2000 and n.  3961 dated 04/26/2010 </a:t>
            </a:r>
            <a:endParaRPr lang="en-GB" sz="1300" i="1" kern="1200" dirty="0">
              <a:solidFill>
                <a:srgbClr val="000099"/>
              </a:solidFill>
              <a:latin typeface="Century Gothic" pitchFamily="34" charset="0"/>
              <a:ea typeface="ＭＳ Ｐゴシック" pitchFamily="34" charset="-128"/>
              <a:cs typeface="+mn-cs"/>
            </a:endParaRPr>
          </a:p>
          <a:p>
            <a:pPr defTabSz="1003300"/>
            <a:r>
              <a:rPr lang="en-GB" sz="1300" kern="1200" dirty="0">
                <a:solidFill>
                  <a:srgbClr val="000099"/>
                </a:solidFill>
                <a:latin typeface="Century Gothic" pitchFamily="34" charset="0"/>
                <a:ea typeface="ＭＳ Ｐゴシック" pitchFamily="34" charset="-128"/>
                <a:cs typeface="+mn-cs"/>
              </a:rPr>
              <a:t>Suitable for low sodium diets</a:t>
            </a:r>
          </a:p>
          <a:p>
            <a:pPr defTabSz="1003300"/>
            <a:r>
              <a:rPr lang="en-GB" sz="1300" kern="1200" dirty="0">
                <a:solidFill>
                  <a:srgbClr val="000099"/>
                </a:solidFill>
                <a:latin typeface="Century Gothic" pitchFamily="34" charset="0"/>
                <a:ea typeface="ＭＳ Ｐゴシック" pitchFamily="34" charset="-128"/>
                <a:cs typeface="+mn-cs"/>
              </a:rPr>
              <a:t>Suitable for infants’ food preparation </a:t>
            </a:r>
          </a:p>
          <a:p>
            <a:pPr defTabSz="1003300"/>
            <a:r>
              <a:rPr lang="en-GB" sz="1300" kern="1200" dirty="0">
                <a:solidFill>
                  <a:srgbClr val="000099"/>
                </a:solidFill>
                <a:latin typeface="Century Gothic" pitchFamily="34" charset="0"/>
                <a:ea typeface="ＭＳ Ｐゴシック" pitchFamily="34" charset="-128"/>
                <a:cs typeface="+mn-cs"/>
              </a:rPr>
              <a:t>Quality controls</a:t>
            </a:r>
          </a:p>
          <a:p>
            <a:pPr defTabSz="1003300"/>
            <a:r>
              <a:rPr lang="en-GB" sz="1300" kern="1200" dirty="0">
                <a:solidFill>
                  <a:srgbClr val="000099"/>
                </a:solidFill>
                <a:latin typeface="Century Gothic" pitchFamily="34" charset="0"/>
                <a:ea typeface="ＭＳ Ｐゴシック" pitchFamily="34" charset="-128"/>
                <a:cs typeface="+mn-cs"/>
              </a:rPr>
              <a:t>It may have diuretic effects </a:t>
            </a:r>
          </a:p>
        </p:txBody>
      </p:sp>
      <p:sp>
        <p:nvSpPr>
          <p:cNvPr id="16386" name="Rectangle 2"/>
          <p:cNvSpPr>
            <a:spLocks noChangeArrowheads="1"/>
          </p:cNvSpPr>
          <p:nvPr/>
        </p:nvSpPr>
        <p:spPr bwMode="auto">
          <a:xfrm>
            <a:off x="0" y="2943225"/>
            <a:ext cx="9144000" cy="0"/>
          </a:xfrm>
          <a:prstGeom prst="rect">
            <a:avLst/>
          </a:prstGeom>
          <a:noFill/>
          <a:ln w="9525">
            <a:noFill/>
            <a:miter lim="800000"/>
            <a:headEnd/>
            <a:tailEnd/>
          </a:ln>
        </p:spPr>
        <p:txBody>
          <a:bodyPr wrap="none" anchor="ctr">
            <a:spAutoFit/>
          </a:bodyPr>
          <a:lstStyle/>
          <a:p>
            <a:endParaRPr lang="it-IT"/>
          </a:p>
        </p:txBody>
      </p:sp>
      <p:pic>
        <p:nvPicPr>
          <p:cNvPr id="16398" name="Picture 14" descr="mamma"/>
          <p:cNvPicPr>
            <a:picLocks noChangeAspect="1" noChangeArrowheads="1"/>
          </p:cNvPicPr>
          <p:nvPr/>
        </p:nvPicPr>
        <p:blipFill>
          <a:blip r:embed="rId4" cstate="print"/>
          <a:srcRect l="5498"/>
          <a:stretch/>
        </p:blipFill>
        <p:spPr bwMode="auto">
          <a:xfrm flipH="1">
            <a:off x="6176" y="4824525"/>
            <a:ext cx="2549599" cy="2038307"/>
          </a:xfrm>
          <a:prstGeom prst="rect">
            <a:avLst/>
          </a:prstGeom>
          <a:noFill/>
          <a:ln w="9525">
            <a:noFill/>
            <a:miter lim="800000"/>
            <a:headEnd/>
            <a:tailEnd/>
          </a:ln>
          <a:effectLst>
            <a:softEdge rad="31750"/>
          </a:effectLst>
        </p:spPr>
      </p:pic>
      <p:pic>
        <p:nvPicPr>
          <p:cNvPr id="26626" name="Picture 2" descr="Se i figli non studiano, manuale di sopravvivenza per genitori ..."/>
          <p:cNvPicPr>
            <a:picLocks noChangeAspect="1" noChangeArrowheads="1"/>
          </p:cNvPicPr>
          <p:nvPr/>
        </p:nvPicPr>
        <p:blipFill rotWithShape="1">
          <a:blip r:embed="rId5" cstate="print"/>
          <a:srcRect t="3920" r="19986"/>
          <a:stretch/>
        </p:blipFill>
        <p:spPr bwMode="auto">
          <a:xfrm>
            <a:off x="308511" y="3111437"/>
            <a:ext cx="2395582" cy="1618097"/>
          </a:xfrm>
          <a:prstGeom prst="rect">
            <a:avLst/>
          </a:prstGeom>
          <a:noFill/>
          <a:effectLst>
            <a:softEdge rad="31750"/>
          </a:effectLst>
        </p:spPr>
      </p:pic>
      <p:sp>
        <p:nvSpPr>
          <p:cNvPr id="5" name="Titolo 4">
            <a:extLst>
              <a:ext uri="{FF2B5EF4-FFF2-40B4-BE49-F238E27FC236}">
                <a16:creationId xmlns:a16="http://schemas.microsoft.com/office/drawing/2014/main" id="{5F7C141E-EDFB-4BB1-9005-0E1513765332}"/>
              </a:ext>
            </a:extLst>
          </p:cNvPr>
          <p:cNvSpPr>
            <a:spLocks noGrp="1"/>
          </p:cNvSpPr>
          <p:nvPr>
            <p:ph type="title"/>
          </p:nvPr>
        </p:nvSpPr>
        <p:spPr>
          <a:xfrm>
            <a:off x="775692" y="44624"/>
            <a:ext cx="7571657" cy="997877"/>
          </a:xfrm>
        </p:spPr>
        <p:txBody>
          <a:bodyPr/>
          <a:lstStyle/>
          <a:p>
            <a:r>
              <a:rPr lang="en-GB" sz="4000" dirty="0">
                <a:solidFill>
                  <a:srgbClr val="000099"/>
                </a:solidFill>
                <a:latin typeface="Century Gothic" pitchFamily="34" charset="0"/>
                <a:ea typeface="ＭＳ Ｐゴシック" pitchFamily="34" charset="-128"/>
              </a:rPr>
              <a:t> Properties</a:t>
            </a:r>
            <a:r>
              <a:rPr lang="en-GB" dirty="0">
                <a:solidFill>
                  <a:srgbClr val="000099"/>
                </a:solidFill>
                <a:latin typeface="Century Gothic" pitchFamily="34" charset="0"/>
                <a:ea typeface="ＭＳ Ｐゴシック" pitchFamily="34" charset="-128"/>
              </a:rPr>
              <a:t> </a:t>
            </a:r>
            <a:br>
              <a:rPr lang="en-GB" dirty="0">
                <a:solidFill>
                  <a:srgbClr val="000099"/>
                </a:solidFill>
                <a:latin typeface="Century Gothic" pitchFamily="34" charset="0"/>
                <a:ea typeface="ＭＳ Ｐゴシック" pitchFamily="34" charset="-128"/>
              </a:rPr>
            </a:br>
            <a:r>
              <a:rPr lang="en-GB" sz="1700" dirty="0">
                <a:solidFill>
                  <a:srgbClr val="000099"/>
                </a:solidFill>
                <a:latin typeface="Century Gothic" pitchFamily="34" charset="0"/>
                <a:ea typeface="ＭＳ Ｐゴシック" pitchFamily="34" charset="-128"/>
              </a:rPr>
              <a:t>Legally recognised by the Italian Ministry of Health</a:t>
            </a:r>
            <a:endParaRPr lang="it-IT" sz="1700" dirty="0"/>
          </a:p>
        </p:txBody>
      </p:sp>
      <p:sp>
        <p:nvSpPr>
          <p:cNvPr id="3" name="Segnaposto contenuto 2">
            <a:extLst>
              <a:ext uri="{FF2B5EF4-FFF2-40B4-BE49-F238E27FC236}">
                <a16:creationId xmlns:a16="http://schemas.microsoft.com/office/drawing/2014/main" id="{ED5DCD40-AAE4-44D4-9170-9412603EBF2E}"/>
              </a:ext>
            </a:extLst>
          </p:cNvPr>
          <p:cNvSpPr>
            <a:spLocks noGrp="1"/>
          </p:cNvSpPr>
          <p:nvPr>
            <p:ph sz="half" idx="2"/>
          </p:nvPr>
        </p:nvSpPr>
        <p:spPr>
          <a:xfrm>
            <a:off x="2483768" y="1445524"/>
            <a:ext cx="3077919" cy="1551428"/>
          </a:xfrm>
        </p:spPr>
        <p:txBody>
          <a:bodyPr/>
          <a:lstStyle/>
          <a:p>
            <a:pPr marL="0" indent="0" defTabSz="1003300">
              <a:buNone/>
            </a:pPr>
            <a:r>
              <a:rPr lang="en-GB" sz="1300" i="1" kern="1200" dirty="0">
                <a:solidFill>
                  <a:srgbClr val="000099"/>
                </a:solidFill>
                <a:latin typeface="Century Gothic" pitchFamily="34" charset="0"/>
                <a:ea typeface="ＭＳ Ｐゴシック" pitchFamily="34" charset="-128"/>
                <a:cs typeface="+mn-cs"/>
              </a:rPr>
              <a:t>Decree n. </a:t>
            </a:r>
            <a:r>
              <a:rPr lang="it-IT" sz="1300" i="1" kern="1200" dirty="0">
                <a:solidFill>
                  <a:srgbClr val="000099"/>
                </a:solidFill>
                <a:latin typeface="Century Gothic" pitchFamily="34" charset="0"/>
                <a:ea typeface="ＭＳ Ｐゴシック" pitchFamily="34" charset="-128"/>
                <a:cs typeface="+mn-cs"/>
              </a:rPr>
              <a:t>3269 dated 12/30/1999 and n.  3478 dated 01/21/2003 </a:t>
            </a:r>
            <a:endParaRPr lang="en-GB" sz="1300" i="1" kern="1200" dirty="0">
              <a:solidFill>
                <a:srgbClr val="000099"/>
              </a:solidFill>
              <a:latin typeface="Century Gothic" pitchFamily="34" charset="0"/>
              <a:ea typeface="ＭＳ Ｐゴシック" pitchFamily="34" charset="-128"/>
              <a:cs typeface="+mn-cs"/>
            </a:endParaRPr>
          </a:p>
          <a:p>
            <a:pPr defTabSz="1003300"/>
            <a:r>
              <a:rPr lang="en-GB" sz="1300" kern="1200" dirty="0">
                <a:solidFill>
                  <a:srgbClr val="000099"/>
                </a:solidFill>
                <a:latin typeface="Century Gothic" pitchFamily="34" charset="0"/>
                <a:ea typeface="ＭＳ Ｐゴシック" pitchFamily="34" charset="-128"/>
                <a:cs typeface="+mn-cs"/>
              </a:rPr>
              <a:t>Suitable for low sodium diets</a:t>
            </a:r>
          </a:p>
          <a:p>
            <a:pPr defTabSz="1003300"/>
            <a:r>
              <a:rPr lang="en-GB" sz="1300" kern="1200" dirty="0">
                <a:solidFill>
                  <a:srgbClr val="000099"/>
                </a:solidFill>
                <a:latin typeface="Century Gothic" pitchFamily="34" charset="0"/>
                <a:ea typeface="ＭＳ Ｐゴシック" pitchFamily="34" charset="-128"/>
                <a:cs typeface="+mn-cs"/>
              </a:rPr>
              <a:t>Stimulates proper digestion</a:t>
            </a:r>
          </a:p>
          <a:p>
            <a:pPr defTabSz="1003300"/>
            <a:r>
              <a:rPr lang="en-GB" sz="1300" kern="1200" dirty="0">
                <a:solidFill>
                  <a:srgbClr val="000099"/>
                </a:solidFill>
                <a:latin typeface="Century Gothic" pitchFamily="34" charset="0"/>
                <a:ea typeface="ＭＳ Ｐゴシック" pitchFamily="34" charset="-128"/>
                <a:cs typeface="+mn-cs"/>
              </a:rPr>
              <a:t>Suitable for new-born diet</a:t>
            </a:r>
          </a:p>
          <a:p>
            <a:pPr defTabSz="1003300"/>
            <a:r>
              <a:rPr lang="en-GB" sz="1300" kern="1200" dirty="0">
                <a:solidFill>
                  <a:srgbClr val="000099"/>
                </a:solidFill>
                <a:latin typeface="Century Gothic" pitchFamily="34" charset="0"/>
                <a:ea typeface="ＭＳ Ｐゴシック" pitchFamily="34" charset="-128"/>
              </a:rPr>
              <a:t>It may have diuretic effects</a:t>
            </a:r>
          </a:p>
          <a:p>
            <a:pPr defTabSz="1003300"/>
            <a:endParaRPr lang="it-IT" sz="1300" kern="1200" dirty="0">
              <a:solidFill>
                <a:srgbClr val="000099"/>
              </a:solidFill>
              <a:latin typeface="Century Gothic" pitchFamily="34" charset="0"/>
              <a:ea typeface="ＭＳ Ｐゴシック" pitchFamily="34" charset="-128"/>
              <a:cs typeface="+mn-cs"/>
            </a:endParaRPr>
          </a:p>
        </p:txBody>
      </p:sp>
      <p:pic>
        <p:nvPicPr>
          <p:cNvPr id="5126" name="Picture 6" descr="Fonte Linda">
            <a:extLst>
              <a:ext uri="{FF2B5EF4-FFF2-40B4-BE49-F238E27FC236}">
                <a16:creationId xmlns:a16="http://schemas.microsoft.com/office/drawing/2014/main" id="{171EC180-1DD2-43CC-ACBA-6AAE799D9356}"/>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35118" t="14632" r="32142" b="10211"/>
          <a:stretch/>
        </p:blipFill>
        <p:spPr bwMode="auto">
          <a:xfrm>
            <a:off x="3036188" y="3110247"/>
            <a:ext cx="792089" cy="1224136"/>
          </a:xfrm>
          <a:prstGeom prst="rect">
            <a:avLst/>
          </a:prstGeom>
          <a:noFill/>
          <a:extLst>
            <a:ext uri="{909E8E84-426E-40DD-AFC4-6F175D3DCCD1}">
              <a14:hiddenFill xmlns:a14="http://schemas.microsoft.com/office/drawing/2010/main">
                <a:solidFill>
                  <a:srgbClr val="FFFFFF"/>
                </a:solidFill>
              </a14:hiddenFill>
            </a:ext>
          </a:extLst>
        </p:spPr>
      </p:pic>
      <p:sp>
        <p:nvSpPr>
          <p:cNvPr id="14" name="Segnaposto contenuto 2">
            <a:extLst>
              <a:ext uri="{FF2B5EF4-FFF2-40B4-BE49-F238E27FC236}">
                <a16:creationId xmlns:a16="http://schemas.microsoft.com/office/drawing/2014/main" id="{D85792B1-8A85-4D74-B822-963A5E762E15}"/>
              </a:ext>
            </a:extLst>
          </p:cNvPr>
          <p:cNvSpPr txBox="1">
            <a:spLocks/>
          </p:cNvSpPr>
          <p:nvPr/>
        </p:nvSpPr>
        <p:spPr bwMode="auto">
          <a:xfrm>
            <a:off x="3939625" y="3110247"/>
            <a:ext cx="4040188" cy="10771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400">
                <a:solidFill>
                  <a:schemeClr val="tx1"/>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Char char="–"/>
              <a:defRPr sz="2000">
                <a:solidFill>
                  <a:schemeClr val="tx1"/>
                </a:solidFill>
                <a:latin typeface="+mn-lt"/>
                <a:ea typeface="ＭＳ Ｐゴシック" charset="-128"/>
              </a:defRPr>
            </a:lvl2pPr>
            <a:lvl3pPr marL="1143000" indent="-228600" algn="l" rtl="0" eaLnBrk="0" fontAlgn="base" hangingPunct="0">
              <a:spcBef>
                <a:spcPct val="20000"/>
              </a:spcBef>
              <a:spcAft>
                <a:spcPct val="0"/>
              </a:spcAft>
              <a:buChar char="•"/>
              <a:defRPr sz="1800">
                <a:solidFill>
                  <a:schemeClr val="tx1"/>
                </a:solidFill>
                <a:latin typeface="+mn-lt"/>
                <a:ea typeface="ＭＳ Ｐゴシック" charset="-128"/>
              </a:defRPr>
            </a:lvl3pPr>
            <a:lvl4pPr marL="1600200" indent="-228600" algn="l" rtl="0" eaLnBrk="0" fontAlgn="base" hangingPunct="0">
              <a:spcBef>
                <a:spcPct val="20000"/>
              </a:spcBef>
              <a:spcAft>
                <a:spcPct val="0"/>
              </a:spcAft>
              <a:buChar char="–"/>
              <a:defRPr sz="1600">
                <a:solidFill>
                  <a:schemeClr val="tx1"/>
                </a:solidFill>
                <a:latin typeface="+mn-lt"/>
                <a:ea typeface="ＭＳ Ｐゴシック" charset="-128"/>
              </a:defRPr>
            </a:lvl4pPr>
            <a:lvl5pPr marL="2057400" indent="-228600" algn="l" rtl="0" eaLnBrk="0" fontAlgn="base" hangingPunct="0">
              <a:spcBef>
                <a:spcPct val="20000"/>
              </a:spcBef>
              <a:spcAft>
                <a:spcPct val="0"/>
              </a:spcAft>
              <a:buChar char="»"/>
              <a:defRPr sz="1600">
                <a:solidFill>
                  <a:schemeClr val="tx1"/>
                </a:solidFill>
                <a:latin typeface="+mn-lt"/>
                <a:ea typeface="ＭＳ Ｐゴシック" charset="-128"/>
              </a:defRPr>
            </a:lvl5pPr>
            <a:lvl6pPr marL="2514600" indent="-228600" algn="l" rtl="0" eaLnBrk="0" fontAlgn="base" hangingPunct="0">
              <a:spcBef>
                <a:spcPct val="20000"/>
              </a:spcBef>
              <a:spcAft>
                <a:spcPct val="0"/>
              </a:spcAft>
              <a:buChar char="»"/>
              <a:defRPr sz="1600">
                <a:solidFill>
                  <a:schemeClr val="tx1"/>
                </a:solidFill>
                <a:latin typeface="+mn-lt"/>
              </a:defRPr>
            </a:lvl6pPr>
            <a:lvl7pPr marL="2971800" indent="-228600" algn="l" rtl="0" eaLnBrk="0" fontAlgn="base" hangingPunct="0">
              <a:spcBef>
                <a:spcPct val="20000"/>
              </a:spcBef>
              <a:spcAft>
                <a:spcPct val="0"/>
              </a:spcAft>
              <a:buChar char="»"/>
              <a:defRPr sz="1600">
                <a:solidFill>
                  <a:schemeClr val="tx1"/>
                </a:solidFill>
                <a:latin typeface="+mn-lt"/>
              </a:defRPr>
            </a:lvl7pPr>
            <a:lvl8pPr marL="3429000" indent="-228600" algn="l" rtl="0" eaLnBrk="0" fontAlgn="base" hangingPunct="0">
              <a:spcBef>
                <a:spcPct val="20000"/>
              </a:spcBef>
              <a:spcAft>
                <a:spcPct val="0"/>
              </a:spcAft>
              <a:buChar char="»"/>
              <a:defRPr sz="1600">
                <a:solidFill>
                  <a:schemeClr val="tx1"/>
                </a:solidFill>
                <a:latin typeface="+mn-lt"/>
              </a:defRPr>
            </a:lvl8pPr>
            <a:lvl9pPr marL="3886200" indent="-228600" algn="l" rtl="0" eaLnBrk="0" fontAlgn="base" hangingPunct="0">
              <a:spcBef>
                <a:spcPct val="20000"/>
              </a:spcBef>
              <a:spcAft>
                <a:spcPct val="0"/>
              </a:spcAft>
              <a:buChar char="»"/>
              <a:defRPr sz="1600">
                <a:solidFill>
                  <a:schemeClr val="tx1"/>
                </a:solidFill>
                <a:latin typeface="+mn-lt"/>
              </a:defRPr>
            </a:lvl9pPr>
          </a:lstStyle>
          <a:p>
            <a:pPr marL="0" indent="0" defTabSz="1003300">
              <a:buNone/>
            </a:pPr>
            <a:r>
              <a:rPr lang="en-GB" sz="1300" i="1" kern="1200" dirty="0">
                <a:solidFill>
                  <a:srgbClr val="000099"/>
                </a:solidFill>
                <a:latin typeface="Century Gothic" pitchFamily="34" charset="0"/>
                <a:ea typeface="ＭＳ Ｐゴシック" pitchFamily="34" charset="-128"/>
                <a:cs typeface="+mn-cs"/>
              </a:rPr>
              <a:t>Decree n. </a:t>
            </a:r>
            <a:r>
              <a:rPr lang="it-IT" sz="1300" i="1" kern="1200" dirty="0">
                <a:solidFill>
                  <a:srgbClr val="000099"/>
                </a:solidFill>
                <a:latin typeface="Century Gothic" pitchFamily="34" charset="0"/>
                <a:ea typeface="ＭＳ Ｐゴシック" pitchFamily="34" charset="-128"/>
                <a:cs typeface="+mn-cs"/>
              </a:rPr>
              <a:t>29 dated 02/03/1993 </a:t>
            </a:r>
            <a:endParaRPr lang="en-GB" sz="1300" i="1" kern="1200" dirty="0">
              <a:solidFill>
                <a:srgbClr val="000099"/>
              </a:solidFill>
              <a:latin typeface="Century Gothic" pitchFamily="34" charset="0"/>
              <a:ea typeface="ＭＳ Ｐゴシック" pitchFamily="34" charset="-128"/>
              <a:cs typeface="+mn-cs"/>
            </a:endParaRPr>
          </a:p>
          <a:p>
            <a:pPr defTabSz="1003300"/>
            <a:r>
              <a:rPr lang="en-GB" sz="1300" kern="1200" dirty="0">
                <a:solidFill>
                  <a:srgbClr val="000099"/>
                </a:solidFill>
                <a:latin typeface="Century Gothic" pitchFamily="34" charset="0"/>
                <a:ea typeface="ＭＳ Ｐゴシック" pitchFamily="34" charset="-128"/>
                <a:cs typeface="+mn-cs"/>
              </a:rPr>
              <a:t>Suitable for low sodium diets</a:t>
            </a:r>
          </a:p>
          <a:p>
            <a:pPr defTabSz="1003300"/>
            <a:r>
              <a:rPr lang="en-GB" sz="1300" kern="1200" dirty="0">
                <a:solidFill>
                  <a:srgbClr val="000099"/>
                </a:solidFill>
                <a:latin typeface="Century Gothic" pitchFamily="34" charset="0"/>
                <a:ea typeface="ＭＳ Ｐゴシック" pitchFamily="34" charset="-128"/>
                <a:cs typeface="+mn-cs"/>
              </a:rPr>
              <a:t>Stimulates proper digestion</a:t>
            </a:r>
          </a:p>
          <a:p>
            <a:pPr defTabSz="1003300"/>
            <a:r>
              <a:rPr lang="en-GB" sz="1300" dirty="0">
                <a:solidFill>
                  <a:srgbClr val="000099"/>
                </a:solidFill>
                <a:latin typeface="Century Gothic" pitchFamily="34" charset="0"/>
                <a:ea typeface="ＭＳ Ｐゴシック" pitchFamily="34" charset="-128"/>
              </a:rPr>
              <a:t>It may have diuretic effects</a:t>
            </a:r>
          </a:p>
          <a:p>
            <a:pPr defTabSz="1003300"/>
            <a:endParaRPr lang="it-IT" sz="1300" kern="1200" dirty="0">
              <a:solidFill>
                <a:srgbClr val="000099"/>
              </a:solidFill>
              <a:latin typeface="Century Gothic" pitchFamily="34" charset="0"/>
              <a:ea typeface="ＭＳ Ｐゴシック" pitchFamily="34" charset="-128"/>
              <a:cs typeface="+mn-cs"/>
            </a:endParaRPr>
          </a:p>
        </p:txBody>
      </p:sp>
      <p:pic>
        <p:nvPicPr>
          <p:cNvPr id="4" name="Immagine 3">
            <a:extLst>
              <a:ext uri="{FF2B5EF4-FFF2-40B4-BE49-F238E27FC236}">
                <a16:creationId xmlns:a16="http://schemas.microsoft.com/office/drawing/2014/main" id="{7F1D406E-103D-427C-AB2D-6B431C02E65A}"/>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4006" t="19244" r="5113" b="18563"/>
          <a:stretch/>
        </p:blipFill>
        <p:spPr>
          <a:xfrm>
            <a:off x="308511" y="1453589"/>
            <a:ext cx="1800194" cy="567784"/>
          </a:xfrm>
          <a:prstGeom prst="rect">
            <a:avLst/>
          </a:prstGeom>
        </p:spPr>
      </p:pic>
      <p:pic>
        <p:nvPicPr>
          <p:cNvPr id="1026" name="Picture 2" descr="Olympic roundup: Team USA joins Italy, France, Australia in quarterfinals |  NBA.com">
            <a:extLst>
              <a:ext uri="{FF2B5EF4-FFF2-40B4-BE49-F238E27FC236}">
                <a16:creationId xmlns:a16="http://schemas.microsoft.com/office/drawing/2014/main" id="{B9002A6B-11A1-4B86-9D0B-ED27B781ED11}"/>
              </a:ext>
            </a:extLst>
          </p:cNvPr>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12393" t="5190" r="234"/>
          <a:stretch/>
        </p:blipFill>
        <p:spPr bwMode="auto">
          <a:xfrm>
            <a:off x="5959719" y="996702"/>
            <a:ext cx="2664296" cy="1928624"/>
          </a:xfrm>
          <a:prstGeom prst="rect">
            <a:avLst/>
          </a:prstGeom>
          <a:noFill/>
          <a:effectLst>
            <a:softEdge rad="31750"/>
          </a:effectLst>
          <a:extLst>
            <a:ext uri="{909E8E84-426E-40DD-AFC4-6F175D3DCCD1}">
              <a14:hiddenFill xmlns:a14="http://schemas.microsoft.com/office/drawing/2010/main">
                <a:solidFill>
                  <a:srgbClr val="FFFFFF"/>
                </a:solidFill>
              </a14:hiddenFill>
            </a:ext>
          </a:extLst>
        </p:spPr>
      </p:pic>
      <p:pic>
        <p:nvPicPr>
          <p:cNvPr id="6" name="Immagine 5">
            <a:extLst>
              <a:ext uri="{FF2B5EF4-FFF2-40B4-BE49-F238E27FC236}">
                <a16:creationId xmlns:a16="http://schemas.microsoft.com/office/drawing/2014/main" id="{4CCC76FC-1609-C169-74C4-346063CF471C}"/>
              </a:ext>
            </a:extLst>
          </p:cNvPr>
          <p:cNvPicPr>
            <a:picLocks noChangeAspect="1"/>
          </p:cNvPicPr>
          <p:nvPr/>
        </p:nvPicPr>
        <p:blipFill>
          <a:blip r:embed="rId9"/>
          <a:stretch>
            <a:fillRect/>
          </a:stretch>
        </p:blipFill>
        <p:spPr>
          <a:xfrm>
            <a:off x="5637221" y="4574378"/>
            <a:ext cx="1821771" cy="667606"/>
          </a:xfrm>
          <a:prstGeom prst="rect">
            <a:avLst/>
          </a:prstGeom>
        </p:spPr>
      </p:pic>
      <p:sp>
        <p:nvSpPr>
          <p:cNvPr id="9" name="CasellaDiTesto 8">
            <a:extLst>
              <a:ext uri="{FF2B5EF4-FFF2-40B4-BE49-F238E27FC236}">
                <a16:creationId xmlns:a16="http://schemas.microsoft.com/office/drawing/2014/main" id="{EF347452-7156-CD46-A383-2207E32CBBEB}"/>
              </a:ext>
            </a:extLst>
          </p:cNvPr>
          <p:cNvSpPr txBox="1"/>
          <p:nvPr/>
        </p:nvSpPr>
        <p:spPr>
          <a:xfrm>
            <a:off x="5533465" y="5241984"/>
            <a:ext cx="2361656" cy="1492716"/>
          </a:xfrm>
          <a:prstGeom prst="rect">
            <a:avLst/>
          </a:prstGeom>
          <a:noFill/>
        </p:spPr>
        <p:txBody>
          <a:bodyPr wrap="square" rtlCol="0">
            <a:spAutoFit/>
          </a:bodyPr>
          <a:lstStyle/>
          <a:p>
            <a:pPr defTabSz="1003300">
              <a:spcBef>
                <a:spcPct val="20000"/>
              </a:spcBef>
            </a:pPr>
            <a:r>
              <a:rPr lang="it-IT" sz="1300" i="1" dirty="0" err="1">
                <a:solidFill>
                  <a:srgbClr val="000099"/>
                </a:solidFill>
                <a:latin typeface="Century Gothic" pitchFamily="34" charset="0"/>
              </a:rPr>
              <a:t>Decree</a:t>
            </a:r>
            <a:r>
              <a:rPr lang="it-IT" sz="1300" i="1" dirty="0">
                <a:solidFill>
                  <a:srgbClr val="000099"/>
                </a:solidFill>
                <a:latin typeface="Century Gothic" pitchFamily="34" charset="0"/>
              </a:rPr>
              <a:t> n. 4168 dated 19/01/2015</a:t>
            </a:r>
          </a:p>
          <a:p>
            <a:pPr marL="171450" indent="-171450">
              <a:buFont typeface="Arial" panose="020B0604020202020204" pitchFamily="34" charset="0"/>
              <a:buChar char="•"/>
            </a:pPr>
            <a:r>
              <a:rPr lang="it-IT" sz="1300" dirty="0">
                <a:solidFill>
                  <a:srgbClr val="000099"/>
                </a:solidFill>
                <a:latin typeface="Century Gothic" pitchFamily="34" charset="0"/>
              </a:rPr>
              <a:t>Particolary pleasant for its mineral composition, good taste end healthy </a:t>
            </a:r>
          </a:p>
          <a:p>
            <a:pPr marL="171450" indent="-171450">
              <a:buFont typeface="Arial" panose="020B0604020202020204" pitchFamily="34" charset="0"/>
              <a:buChar char="•"/>
            </a:pPr>
            <a:r>
              <a:rPr lang="en-GB" sz="1300" kern="1200" dirty="0">
                <a:solidFill>
                  <a:srgbClr val="000099"/>
                </a:solidFill>
                <a:latin typeface="Century Gothic" pitchFamily="34" charset="0"/>
                <a:ea typeface="ＭＳ Ｐゴシック" pitchFamily="34" charset="-128"/>
                <a:cs typeface="+mn-cs"/>
              </a:rPr>
              <a:t>Suitable for low sodium diets</a:t>
            </a:r>
            <a:endParaRPr lang="en-GB" sz="13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36" name="Picture 12" descr="Splash Water Drop - water splashes png download - 1000*1000 - Free  Transparent Splash png Download. - Clip Art Library">
            <a:extLst>
              <a:ext uri="{FF2B5EF4-FFF2-40B4-BE49-F238E27FC236}">
                <a16:creationId xmlns:a16="http://schemas.microsoft.com/office/drawing/2014/main" id="{3AF049F0-AAC7-42BA-80E5-F9422069827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26876" y="620688"/>
            <a:ext cx="6120680" cy="6120680"/>
          </a:xfrm>
          <a:prstGeom prst="rect">
            <a:avLst/>
          </a:prstGeom>
          <a:noFill/>
          <a:extLst>
            <a:ext uri="{909E8E84-426E-40DD-AFC4-6F175D3DCCD1}">
              <a14:hiddenFill xmlns:a14="http://schemas.microsoft.com/office/drawing/2010/main">
                <a:solidFill>
                  <a:srgbClr val="FFFFFF"/>
                </a:solidFill>
              </a14:hiddenFill>
            </a:ext>
          </a:extLst>
        </p:spPr>
      </p:pic>
      <p:pic>
        <p:nvPicPr>
          <p:cNvPr id="22533" name="Picture 2" descr="TAVINA NATURALE 0,75L solo vetro.psd"/>
          <p:cNvPicPr>
            <a:picLocks noChangeAspect="1"/>
          </p:cNvPicPr>
          <p:nvPr/>
        </p:nvPicPr>
        <p:blipFill>
          <a:blip r:embed="rId3" cstate="print"/>
          <a:srcRect l="17253" t="9654" r="17253" b="9654"/>
          <a:stretch>
            <a:fillRect/>
          </a:stretch>
        </p:blipFill>
        <p:spPr bwMode="auto">
          <a:xfrm>
            <a:off x="6012160" y="1639710"/>
            <a:ext cx="1656026" cy="5101659"/>
          </a:xfrm>
          <a:prstGeom prst="rect">
            <a:avLst/>
          </a:prstGeom>
          <a:noFill/>
          <a:ln w="9525">
            <a:noFill/>
            <a:miter lim="800000"/>
            <a:headEnd/>
            <a:tailEnd/>
          </a:ln>
        </p:spPr>
      </p:pic>
      <p:pic>
        <p:nvPicPr>
          <p:cNvPr id="4098" name="Picture 2" descr="Bottiglia in PET 0,5 Lt - Naturale">
            <a:extLst>
              <a:ext uri="{FF2B5EF4-FFF2-40B4-BE49-F238E27FC236}">
                <a16:creationId xmlns:a16="http://schemas.microsoft.com/office/drawing/2014/main" id="{3E785308-633D-4B83-9C0B-201A8EC316D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1100" t="4640" r="32991" b="4640"/>
          <a:stretch/>
        </p:blipFill>
        <p:spPr bwMode="auto">
          <a:xfrm>
            <a:off x="2214159" y="2853084"/>
            <a:ext cx="1185685" cy="3744268"/>
          </a:xfrm>
          <a:prstGeom prst="rect">
            <a:avLst/>
          </a:prstGeom>
          <a:noFill/>
          <a:extLst>
            <a:ext uri="{909E8E84-426E-40DD-AFC4-6F175D3DCCD1}">
              <a14:hiddenFill xmlns:a14="http://schemas.microsoft.com/office/drawing/2010/main">
                <a:solidFill>
                  <a:srgbClr val="FFFFFF"/>
                </a:solidFill>
              </a14:hiddenFill>
            </a:ext>
          </a:extLst>
        </p:spPr>
      </p:pic>
      <p:pic>
        <p:nvPicPr>
          <p:cNvPr id="22530" name="Picture 3" descr="cerchio etichette.psd"/>
          <p:cNvPicPr>
            <a:picLocks noChangeAspect="1"/>
          </p:cNvPicPr>
          <p:nvPr/>
        </p:nvPicPr>
        <p:blipFill>
          <a:blip r:embed="rId5" cstate="print"/>
          <a:srcRect/>
          <a:stretch>
            <a:fillRect/>
          </a:stretch>
        </p:blipFill>
        <p:spPr bwMode="auto">
          <a:xfrm>
            <a:off x="4093176" y="3501008"/>
            <a:ext cx="2967164" cy="2952329"/>
          </a:xfrm>
          <a:prstGeom prst="rect">
            <a:avLst/>
          </a:prstGeom>
          <a:noFill/>
          <a:ln w="9525">
            <a:noFill/>
            <a:miter lim="800000"/>
            <a:headEnd/>
            <a:tailEnd/>
          </a:ln>
        </p:spPr>
      </p:pic>
      <p:sp>
        <p:nvSpPr>
          <p:cNvPr id="38914" name="Titolo 1"/>
          <p:cNvSpPr>
            <a:spLocks noGrp="1"/>
          </p:cNvSpPr>
          <p:nvPr>
            <p:ph type="title"/>
          </p:nvPr>
        </p:nvSpPr>
        <p:spPr>
          <a:xfrm>
            <a:off x="1331913" y="115888"/>
            <a:ext cx="6692900" cy="1296987"/>
          </a:xfrm>
        </p:spPr>
        <p:txBody>
          <a:bodyPr/>
          <a:lstStyle/>
          <a:p>
            <a:pPr>
              <a:defRPr/>
            </a:pPr>
            <a:r>
              <a:rPr lang="it-IT" sz="3600" dirty="0">
                <a:solidFill>
                  <a:srgbClr val="000099"/>
                </a:solidFill>
                <a:latin typeface="Century Gothic" pitchFamily="34" charset="0"/>
                <a:ea typeface="ＭＳ Ｐゴシック" pitchFamily="34" charset="-128"/>
              </a:rPr>
              <a:t>PRIVATE LABEL</a:t>
            </a:r>
            <a:r>
              <a:rPr lang="it-IT" sz="3600" dirty="0">
                <a:solidFill>
                  <a:srgbClr val="000099"/>
                </a:solidFill>
                <a:latin typeface="Century Schoolbook" pitchFamily="18" charset="0"/>
                <a:ea typeface="ＭＳ Ｐゴシック" pitchFamily="34" charset="-128"/>
              </a:rPr>
              <a:t>?</a:t>
            </a:r>
          </a:p>
        </p:txBody>
      </p:sp>
      <p:sp>
        <p:nvSpPr>
          <p:cNvPr id="22532" name="Segnaposto contenuto 6"/>
          <p:cNvSpPr>
            <a:spLocks noGrp="1"/>
          </p:cNvSpPr>
          <p:nvPr>
            <p:ph idx="1"/>
          </p:nvPr>
        </p:nvSpPr>
        <p:spPr>
          <a:xfrm>
            <a:off x="-324544" y="1340768"/>
            <a:ext cx="7772400" cy="1223962"/>
          </a:xfrm>
        </p:spPr>
        <p:txBody>
          <a:bodyPr/>
          <a:lstStyle/>
          <a:p>
            <a:pPr algn="ctr">
              <a:spcBef>
                <a:spcPct val="0"/>
              </a:spcBef>
              <a:buFontTx/>
              <a:buNone/>
              <a:defRPr/>
            </a:pPr>
            <a:r>
              <a:rPr lang="en-GB" sz="3600" i="1" kern="1200" dirty="0">
                <a:solidFill>
                  <a:srgbClr val="000099"/>
                </a:solidFill>
                <a:latin typeface="Century Gothic" pitchFamily="34" charset="0"/>
                <a:ea typeface="ＭＳ Ｐゴシック" pitchFamily="34" charset="-128"/>
                <a:cs typeface="+mn-cs"/>
              </a:rPr>
              <a:t>Customize your label </a:t>
            </a:r>
          </a:p>
          <a:p>
            <a:pPr algn="ctr">
              <a:spcBef>
                <a:spcPct val="0"/>
              </a:spcBef>
              <a:buFontTx/>
              <a:buNone/>
              <a:defRPr/>
            </a:pPr>
            <a:r>
              <a:rPr lang="en-GB" sz="3600" i="1" kern="1200" dirty="0">
                <a:solidFill>
                  <a:srgbClr val="000099"/>
                </a:solidFill>
                <a:latin typeface="Century Gothic" pitchFamily="34" charset="0"/>
                <a:ea typeface="ＭＳ Ｐゴシック" pitchFamily="34" charset="-128"/>
                <a:cs typeface="+mn-cs"/>
              </a:rPr>
              <a:t>as you like!</a:t>
            </a:r>
          </a:p>
        </p:txBody>
      </p:sp>
      <p:pic>
        <p:nvPicPr>
          <p:cNvPr id="8" name="Picture 3" descr="cerchio etichette.psd">
            <a:extLst>
              <a:ext uri="{FF2B5EF4-FFF2-40B4-BE49-F238E27FC236}">
                <a16:creationId xmlns:a16="http://schemas.microsoft.com/office/drawing/2014/main" id="{CF4F347F-6B4D-4C6F-AC27-92EBC4AE1D57}"/>
              </a:ext>
            </a:extLst>
          </p:cNvPr>
          <p:cNvPicPr>
            <a:picLocks noChangeAspect="1"/>
          </p:cNvPicPr>
          <p:nvPr/>
        </p:nvPicPr>
        <p:blipFill>
          <a:blip r:embed="rId5" cstate="print"/>
          <a:srcRect/>
          <a:stretch>
            <a:fillRect/>
          </a:stretch>
        </p:blipFill>
        <p:spPr bwMode="auto">
          <a:xfrm>
            <a:off x="1835696" y="4381250"/>
            <a:ext cx="1937758" cy="1928070"/>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lum/>
          </a:blip>
          <a:srcRect/>
          <a:stretch>
            <a:fillRect/>
          </a:stretch>
        </a:blipFill>
        <a:effectLst/>
      </p:bgPr>
    </p:bg>
    <p:spTree>
      <p:nvGrpSpPr>
        <p:cNvPr id="1" name=""/>
        <p:cNvGrpSpPr/>
        <p:nvPr/>
      </p:nvGrpSpPr>
      <p:grpSpPr>
        <a:xfrm>
          <a:off x="0" y="0"/>
          <a:ext cx="0" cy="0"/>
          <a:chOff x="0" y="0"/>
          <a:chExt cx="0" cy="0"/>
        </a:xfrm>
      </p:grpSpPr>
      <p:sp>
        <p:nvSpPr>
          <p:cNvPr id="15362" name="Rettangolo 6"/>
          <p:cNvSpPr>
            <a:spLocks noChangeArrowheads="1"/>
          </p:cNvSpPr>
          <p:nvPr/>
        </p:nvSpPr>
        <p:spPr bwMode="auto">
          <a:xfrm>
            <a:off x="89396" y="121499"/>
            <a:ext cx="6228277" cy="2006511"/>
          </a:xfrm>
          <a:prstGeom prst="rect">
            <a:avLst/>
          </a:prstGeom>
          <a:noFill/>
          <a:ln w="9525">
            <a:noFill/>
            <a:miter lim="800000"/>
            <a:headEnd/>
            <a:tailEnd/>
          </a:ln>
        </p:spPr>
        <p:txBody>
          <a:bodyPr wrap="square">
            <a:spAutoFit/>
          </a:bodyPr>
          <a:lstStyle/>
          <a:p>
            <a:pPr algn="just" defTabSz="1003300">
              <a:lnSpc>
                <a:spcPct val="150000"/>
              </a:lnSpc>
              <a:spcBef>
                <a:spcPct val="50000"/>
              </a:spcBef>
            </a:pPr>
            <a:r>
              <a:rPr lang="en-GB" sz="2000" dirty="0">
                <a:solidFill>
                  <a:schemeClr val="bg1"/>
                </a:solidFill>
                <a:latin typeface="Century Gothic" pitchFamily="34" charset="0"/>
              </a:rPr>
              <a:t>The logistic service is one of  </a:t>
            </a:r>
            <a:r>
              <a:rPr lang="en-GB" sz="2000" dirty="0" err="1">
                <a:solidFill>
                  <a:schemeClr val="bg1"/>
                </a:solidFill>
                <a:latin typeface="Century Gothic" pitchFamily="34" charset="0"/>
              </a:rPr>
              <a:t>Tavina’s</a:t>
            </a:r>
            <a:r>
              <a:rPr lang="en-GB" sz="2000" dirty="0">
                <a:solidFill>
                  <a:schemeClr val="bg1"/>
                </a:solidFill>
                <a:latin typeface="Century Gothic" pitchFamily="34" charset="0"/>
              </a:rPr>
              <a:t> strengths: always </a:t>
            </a:r>
            <a:r>
              <a:rPr lang="en-GB" sz="2000" b="1" dirty="0">
                <a:solidFill>
                  <a:schemeClr val="bg1"/>
                </a:solidFill>
                <a:latin typeface="Century Gothic" pitchFamily="34" charset="0"/>
              </a:rPr>
              <a:t>punctual</a:t>
            </a:r>
            <a:r>
              <a:rPr lang="en-GB" sz="2000" dirty="0">
                <a:solidFill>
                  <a:schemeClr val="bg1"/>
                </a:solidFill>
                <a:latin typeface="Century Gothic" pitchFamily="34" charset="0"/>
              </a:rPr>
              <a:t> and </a:t>
            </a:r>
            <a:r>
              <a:rPr lang="en-GB" sz="2000" b="1" dirty="0">
                <a:solidFill>
                  <a:schemeClr val="bg1"/>
                </a:solidFill>
                <a:latin typeface="Century Gothic" pitchFamily="34" charset="0"/>
              </a:rPr>
              <a:t>efficient</a:t>
            </a:r>
            <a:r>
              <a:rPr lang="en-GB" sz="2000" dirty="0">
                <a:solidFill>
                  <a:schemeClr val="bg1"/>
                </a:solidFill>
                <a:latin typeface="Century Gothic" pitchFamily="34" charset="0"/>
              </a:rPr>
              <a:t>, it ensures the best success for both customer and company. </a:t>
            </a:r>
          </a:p>
          <a:p>
            <a:pPr algn="just" defTabSz="1003300">
              <a:lnSpc>
                <a:spcPct val="150000"/>
              </a:lnSpc>
              <a:spcBef>
                <a:spcPct val="50000"/>
              </a:spcBef>
            </a:pPr>
            <a:endParaRPr lang="en-GB" sz="1900" dirty="0">
              <a:solidFill>
                <a:schemeClr val="bg1"/>
              </a:solidFill>
              <a:latin typeface="Century Gothic" pitchFamily="34" charset="0"/>
            </a:endParaRPr>
          </a:p>
        </p:txBody>
      </p:sp>
      <p:sp>
        <p:nvSpPr>
          <p:cNvPr id="15363" name="Rettangolo 8"/>
          <p:cNvSpPr>
            <a:spLocks noChangeArrowheads="1"/>
          </p:cNvSpPr>
          <p:nvPr/>
        </p:nvSpPr>
        <p:spPr bwMode="auto">
          <a:xfrm>
            <a:off x="4355976" y="5733256"/>
            <a:ext cx="4644083" cy="1572675"/>
          </a:xfrm>
          <a:prstGeom prst="rect">
            <a:avLst/>
          </a:prstGeom>
          <a:noFill/>
          <a:ln w="9525">
            <a:noFill/>
            <a:miter lim="800000"/>
            <a:headEnd/>
            <a:tailEnd/>
          </a:ln>
        </p:spPr>
        <p:txBody>
          <a:bodyPr wrap="square">
            <a:spAutoFit/>
          </a:bodyPr>
          <a:lstStyle/>
          <a:p>
            <a:pPr algn="just" defTabSz="1003300">
              <a:lnSpc>
                <a:spcPct val="150000"/>
              </a:lnSpc>
              <a:spcBef>
                <a:spcPct val="50000"/>
              </a:spcBef>
            </a:pPr>
            <a:r>
              <a:rPr lang="en-GB" sz="2000" dirty="0">
                <a:solidFill>
                  <a:schemeClr val="bg1"/>
                </a:solidFill>
                <a:latin typeface="Century Gothic" pitchFamily="34" charset="0"/>
              </a:rPr>
              <a:t>Tavina can also easily guarantee the </a:t>
            </a:r>
            <a:r>
              <a:rPr lang="en-GB" sz="2000" b="1" dirty="0">
                <a:solidFill>
                  <a:schemeClr val="bg1"/>
                </a:solidFill>
                <a:latin typeface="Century Gothic" pitchFamily="34" charset="0"/>
              </a:rPr>
              <a:t>traceability</a:t>
            </a:r>
            <a:r>
              <a:rPr lang="en-GB" sz="2000" dirty="0">
                <a:solidFill>
                  <a:schemeClr val="bg1"/>
                </a:solidFill>
                <a:latin typeface="Century Gothic" pitchFamily="34" charset="0"/>
              </a:rPr>
              <a:t> of all its products. </a:t>
            </a:r>
          </a:p>
          <a:p>
            <a:pPr algn="just" defTabSz="1003300">
              <a:lnSpc>
                <a:spcPct val="150000"/>
              </a:lnSpc>
              <a:spcBef>
                <a:spcPct val="50000"/>
              </a:spcBef>
            </a:pPr>
            <a:endParaRPr lang="en-GB" sz="2000" dirty="0">
              <a:solidFill>
                <a:schemeClr val="bg1"/>
              </a:solidFill>
              <a:latin typeface="Century Gothic"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AAD818DF-1E7E-4E4B-AE0C-6661566001A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22707"/>
            <a:ext cx="9144000" cy="6118661"/>
          </a:xfrm>
          <a:prstGeom prst="rect">
            <a:avLst/>
          </a:prstGeom>
        </p:spPr>
      </p:pic>
      <p:pic>
        <p:nvPicPr>
          <p:cNvPr id="30722" name="Picture 2" descr="Auchan e Simply: 10€ in regalo per l'Epifania! - Scontodelgiorno.it"/>
          <p:cNvPicPr>
            <a:picLocks noChangeAspect="1" noChangeArrowheads="1"/>
          </p:cNvPicPr>
          <p:nvPr/>
        </p:nvPicPr>
        <p:blipFill>
          <a:blip r:embed="rId3" cstate="print"/>
          <a:srcRect/>
          <a:stretch>
            <a:fillRect/>
          </a:stretch>
        </p:blipFill>
        <p:spPr bwMode="auto">
          <a:xfrm>
            <a:off x="342800" y="666328"/>
            <a:ext cx="1924944" cy="962472"/>
          </a:xfrm>
          <a:prstGeom prst="rect">
            <a:avLst/>
          </a:prstGeom>
          <a:noFill/>
        </p:spPr>
      </p:pic>
      <p:pic>
        <p:nvPicPr>
          <p:cNvPr id="30724" name="Picture 4" descr="Galleria fotografica - denner.ch"/>
          <p:cNvPicPr>
            <a:picLocks noChangeAspect="1" noChangeArrowheads="1"/>
          </p:cNvPicPr>
          <p:nvPr/>
        </p:nvPicPr>
        <p:blipFill>
          <a:blip r:embed="rId4" cstate="print"/>
          <a:srcRect/>
          <a:stretch>
            <a:fillRect/>
          </a:stretch>
        </p:blipFill>
        <p:spPr bwMode="auto">
          <a:xfrm>
            <a:off x="379608" y="1857349"/>
            <a:ext cx="1960144" cy="419523"/>
          </a:xfrm>
          <a:prstGeom prst="rect">
            <a:avLst/>
          </a:prstGeom>
          <a:noFill/>
        </p:spPr>
      </p:pic>
      <p:pic>
        <p:nvPicPr>
          <p:cNvPr id="30726" name="Picture 6" descr="Porta Santa Lucia Coop"/>
          <p:cNvPicPr>
            <a:picLocks noChangeAspect="1" noChangeArrowheads="1"/>
          </p:cNvPicPr>
          <p:nvPr/>
        </p:nvPicPr>
        <p:blipFill>
          <a:blip r:embed="rId5" cstate="print"/>
          <a:srcRect l="10052" t="25984" r="8544" b="22047"/>
          <a:stretch>
            <a:fillRect/>
          </a:stretch>
        </p:blipFill>
        <p:spPr bwMode="auto">
          <a:xfrm>
            <a:off x="452079" y="2574490"/>
            <a:ext cx="1743657" cy="710494"/>
          </a:xfrm>
          <a:prstGeom prst="rect">
            <a:avLst/>
          </a:prstGeom>
          <a:noFill/>
        </p:spPr>
      </p:pic>
      <p:pic>
        <p:nvPicPr>
          <p:cNvPr id="30728" name="Picture 8" descr="File:Lidl logo.png - Wikipedia"/>
          <p:cNvPicPr>
            <a:picLocks noChangeAspect="1" noChangeArrowheads="1"/>
          </p:cNvPicPr>
          <p:nvPr/>
        </p:nvPicPr>
        <p:blipFill>
          <a:blip r:embed="rId6" cstate="print"/>
          <a:srcRect/>
          <a:stretch>
            <a:fillRect/>
          </a:stretch>
        </p:blipFill>
        <p:spPr bwMode="auto">
          <a:xfrm>
            <a:off x="701824" y="3519263"/>
            <a:ext cx="1205880" cy="1205881"/>
          </a:xfrm>
          <a:prstGeom prst="rect">
            <a:avLst/>
          </a:prstGeom>
          <a:noFill/>
        </p:spPr>
      </p:pic>
      <p:pic>
        <p:nvPicPr>
          <p:cNvPr id="30730" name="Picture 10" descr="Maxi Di S.r.l. | Regole Coronavirus"/>
          <p:cNvPicPr>
            <a:picLocks noChangeAspect="1" noChangeArrowheads="1"/>
          </p:cNvPicPr>
          <p:nvPr/>
        </p:nvPicPr>
        <p:blipFill>
          <a:blip r:embed="rId7" cstate="print"/>
          <a:srcRect/>
          <a:stretch>
            <a:fillRect/>
          </a:stretch>
        </p:blipFill>
        <p:spPr bwMode="auto">
          <a:xfrm>
            <a:off x="348454" y="4941168"/>
            <a:ext cx="1919290" cy="792088"/>
          </a:xfrm>
          <a:prstGeom prst="rect">
            <a:avLst/>
          </a:prstGeom>
          <a:noFill/>
        </p:spPr>
      </p:pic>
      <p:pic>
        <p:nvPicPr>
          <p:cNvPr id="30732" name="Picture 12" descr="File:Tesco Logo.svg - Wikipedia"/>
          <p:cNvPicPr>
            <a:picLocks noChangeAspect="1" noChangeArrowheads="1"/>
          </p:cNvPicPr>
          <p:nvPr/>
        </p:nvPicPr>
        <p:blipFill>
          <a:blip r:embed="rId8" cstate="print"/>
          <a:srcRect/>
          <a:stretch>
            <a:fillRect/>
          </a:stretch>
        </p:blipFill>
        <p:spPr bwMode="auto">
          <a:xfrm>
            <a:off x="251520" y="6005806"/>
            <a:ext cx="2232248" cy="591546"/>
          </a:xfrm>
          <a:prstGeom prst="rect">
            <a:avLst/>
          </a:prstGeom>
          <a:noFill/>
        </p:spPr>
      </p:pic>
      <p:sp>
        <p:nvSpPr>
          <p:cNvPr id="30734" name="AutoShape 14" descr="RetailWatch on Twitter: &quot;Entra in EMD (Selex) il retailer coreano ..."/>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GB"/>
          </a:p>
        </p:txBody>
      </p:sp>
      <p:pic>
        <p:nvPicPr>
          <p:cNvPr id="30736" name="Picture 16" descr="RetailWatch on Twitter: &quot;Entra in EMD (Selex) il retailer coreano ..."/>
          <p:cNvPicPr>
            <a:picLocks noChangeAspect="1" noChangeArrowheads="1"/>
          </p:cNvPicPr>
          <p:nvPr/>
        </p:nvPicPr>
        <p:blipFill>
          <a:blip r:embed="rId9" cstate="print"/>
          <a:srcRect l="1772" t="31642" r="1772" b="33824"/>
          <a:stretch>
            <a:fillRect/>
          </a:stretch>
        </p:blipFill>
        <p:spPr bwMode="auto">
          <a:xfrm>
            <a:off x="3131840" y="1428479"/>
            <a:ext cx="2520280" cy="488353"/>
          </a:xfrm>
          <a:prstGeom prst="rect">
            <a:avLst/>
          </a:prstGeom>
          <a:noFill/>
        </p:spPr>
      </p:pic>
      <p:pic>
        <p:nvPicPr>
          <p:cNvPr id="30738" name="Picture 18" descr="Vittoria Coffee | Rainforest Alliance"/>
          <p:cNvPicPr>
            <a:picLocks noChangeAspect="1" noChangeArrowheads="1"/>
          </p:cNvPicPr>
          <p:nvPr/>
        </p:nvPicPr>
        <p:blipFill>
          <a:blip r:embed="rId10" cstate="print"/>
          <a:srcRect/>
          <a:stretch>
            <a:fillRect/>
          </a:stretch>
        </p:blipFill>
        <p:spPr bwMode="auto">
          <a:xfrm>
            <a:off x="3453188" y="2305397"/>
            <a:ext cx="1838892" cy="1267619"/>
          </a:xfrm>
          <a:prstGeom prst="rect">
            <a:avLst/>
          </a:prstGeom>
          <a:noFill/>
        </p:spPr>
      </p:pic>
      <p:pic>
        <p:nvPicPr>
          <p:cNvPr id="30740" name="Picture 20" descr="Supermarket shelving solutions | Shelving &amp; Storage Racking ..."/>
          <p:cNvPicPr>
            <a:picLocks noChangeAspect="1" noChangeArrowheads="1"/>
          </p:cNvPicPr>
          <p:nvPr/>
        </p:nvPicPr>
        <p:blipFill>
          <a:blip r:embed="rId11" cstate="print"/>
          <a:srcRect l="9232" t="30953" r="9775" b="30953"/>
          <a:stretch>
            <a:fillRect/>
          </a:stretch>
        </p:blipFill>
        <p:spPr bwMode="auto">
          <a:xfrm>
            <a:off x="3203848" y="3908031"/>
            <a:ext cx="2376264" cy="745105"/>
          </a:xfrm>
          <a:prstGeom prst="rect">
            <a:avLst/>
          </a:prstGeom>
          <a:noFill/>
        </p:spPr>
      </p:pic>
      <p:pic>
        <p:nvPicPr>
          <p:cNvPr id="30742" name="Picture 22" descr="Sponsorer - AIG"/>
          <p:cNvPicPr>
            <a:picLocks noChangeAspect="1" noChangeArrowheads="1"/>
          </p:cNvPicPr>
          <p:nvPr/>
        </p:nvPicPr>
        <p:blipFill>
          <a:blip r:embed="rId12" cstate="print"/>
          <a:srcRect/>
          <a:stretch>
            <a:fillRect/>
          </a:stretch>
        </p:blipFill>
        <p:spPr bwMode="auto">
          <a:xfrm>
            <a:off x="3136260" y="4999062"/>
            <a:ext cx="2731884" cy="446162"/>
          </a:xfrm>
          <a:prstGeom prst="rect">
            <a:avLst/>
          </a:prstGeom>
          <a:noFill/>
        </p:spPr>
      </p:pic>
      <p:pic>
        <p:nvPicPr>
          <p:cNvPr id="30744" name="Picture 24" descr="Shopic"/>
          <p:cNvPicPr>
            <a:picLocks noChangeAspect="1" noChangeArrowheads="1"/>
          </p:cNvPicPr>
          <p:nvPr/>
        </p:nvPicPr>
        <p:blipFill>
          <a:blip r:embed="rId13" cstate="print"/>
          <a:srcRect l="5651" t="15644" r="5651" b="15644"/>
          <a:stretch>
            <a:fillRect/>
          </a:stretch>
        </p:blipFill>
        <p:spPr bwMode="auto">
          <a:xfrm>
            <a:off x="3140856" y="5730393"/>
            <a:ext cx="2583272" cy="722943"/>
          </a:xfrm>
          <a:prstGeom prst="rect">
            <a:avLst/>
          </a:prstGeom>
          <a:noFill/>
        </p:spPr>
      </p:pic>
      <p:pic>
        <p:nvPicPr>
          <p:cNvPr id="30752" name="Picture 32" descr="La Molisana Spa | LinkedIn"/>
          <p:cNvPicPr>
            <a:picLocks noChangeAspect="1" noChangeArrowheads="1"/>
          </p:cNvPicPr>
          <p:nvPr/>
        </p:nvPicPr>
        <p:blipFill>
          <a:blip r:embed="rId14" cstate="print"/>
          <a:srcRect l="3706" t="7920" r="4201" b="10692"/>
          <a:stretch>
            <a:fillRect/>
          </a:stretch>
        </p:blipFill>
        <p:spPr bwMode="auto">
          <a:xfrm>
            <a:off x="6804248" y="698604"/>
            <a:ext cx="1944216" cy="1072042"/>
          </a:xfrm>
          <a:prstGeom prst="rect">
            <a:avLst/>
          </a:prstGeom>
          <a:noFill/>
        </p:spPr>
      </p:pic>
      <p:pic>
        <p:nvPicPr>
          <p:cNvPr id="30754" name="Picture 34" descr="21-lekkerland - ReRegalo"/>
          <p:cNvPicPr>
            <a:picLocks noChangeAspect="1" noChangeArrowheads="1"/>
          </p:cNvPicPr>
          <p:nvPr/>
        </p:nvPicPr>
        <p:blipFill>
          <a:blip r:embed="rId15" cstate="print"/>
          <a:srcRect l="3780" t="34016" r="3780" b="34961"/>
          <a:stretch>
            <a:fillRect/>
          </a:stretch>
        </p:blipFill>
        <p:spPr bwMode="auto">
          <a:xfrm>
            <a:off x="6549532" y="2132705"/>
            <a:ext cx="2232248" cy="749117"/>
          </a:xfrm>
          <a:prstGeom prst="rect">
            <a:avLst/>
          </a:prstGeom>
          <a:noFill/>
        </p:spPr>
      </p:pic>
      <p:pic>
        <p:nvPicPr>
          <p:cNvPr id="30756" name="Picture 36" descr="Finiper è il gruppo dove la spesa conviene di più - Fruitbook Magazine"/>
          <p:cNvPicPr>
            <a:picLocks noChangeAspect="1" noChangeArrowheads="1"/>
          </p:cNvPicPr>
          <p:nvPr/>
        </p:nvPicPr>
        <p:blipFill>
          <a:blip r:embed="rId16" cstate="print"/>
          <a:srcRect l="9686" r="6457" b="54886"/>
          <a:stretch>
            <a:fillRect/>
          </a:stretch>
        </p:blipFill>
        <p:spPr bwMode="auto">
          <a:xfrm>
            <a:off x="6794076" y="3501008"/>
            <a:ext cx="1810372" cy="973977"/>
          </a:xfrm>
          <a:prstGeom prst="rect">
            <a:avLst/>
          </a:prstGeom>
          <a:noFill/>
        </p:spPr>
      </p:pic>
      <p:pic>
        <p:nvPicPr>
          <p:cNvPr id="30758" name="Picture 38" descr="Gruppo Italbrix Supermercati | Consilia"/>
          <p:cNvPicPr>
            <a:picLocks noChangeAspect="1" noChangeArrowheads="1"/>
          </p:cNvPicPr>
          <p:nvPr/>
        </p:nvPicPr>
        <p:blipFill>
          <a:blip r:embed="rId17" cstate="print"/>
          <a:srcRect/>
          <a:stretch>
            <a:fillRect/>
          </a:stretch>
        </p:blipFill>
        <p:spPr bwMode="auto">
          <a:xfrm>
            <a:off x="6876256" y="4653136"/>
            <a:ext cx="1728192" cy="594066"/>
          </a:xfrm>
          <a:prstGeom prst="rect">
            <a:avLst/>
          </a:prstGeom>
          <a:noFill/>
        </p:spPr>
      </p:pic>
      <p:pic>
        <p:nvPicPr>
          <p:cNvPr id="30760" name="Picture 40" descr="Chi siamo - Prix Quality"/>
          <p:cNvPicPr>
            <a:picLocks noChangeAspect="1" noChangeArrowheads="1"/>
          </p:cNvPicPr>
          <p:nvPr/>
        </p:nvPicPr>
        <p:blipFill>
          <a:blip r:embed="rId18" cstate="print"/>
          <a:srcRect/>
          <a:stretch>
            <a:fillRect/>
          </a:stretch>
        </p:blipFill>
        <p:spPr bwMode="auto">
          <a:xfrm>
            <a:off x="6876256" y="5517232"/>
            <a:ext cx="1763688" cy="1136461"/>
          </a:xfrm>
          <a:prstGeom prst="rect">
            <a:avLst/>
          </a:prstGeom>
          <a:noFill/>
        </p:spPr>
      </p:pic>
      <p:sp>
        <p:nvSpPr>
          <p:cNvPr id="22" name="Text Box 12"/>
          <p:cNvSpPr txBox="1">
            <a:spLocks noChangeArrowheads="1"/>
          </p:cNvSpPr>
          <p:nvPr/>
        </p:nvSpPr>
        <p:spPr bwMode="auto">
          <a:xfrm>
            <a:off x="2843808" y="260648"/>
            <a:ext cx="3528393" cy="409010"/>
          </a:xfrm>
          <a:prstGeom prst="rect">
            <a:avLst/>
          </a:prstGeom>
          <a:solidFill>
            <a:schemeClr val="bg1"/>
          </a:solidFill>
          <a:ln w="12700">
            <a:solidFill>
              <a:srgbClr val="0000FF"/>
            </a:solidFill>
            <a:miter lim="800000"/>
            <a:headEnd/>
            <a:tailEnd/>
          </a:ln>
        </p:spPr>
        <p:txBody>
          <a:bodyPr wrap="square" lIns="100255" tIns="50127" rIns="100255" bIns="50127">
            <a:spAutoFit/>
          </a:bodyPr>
          <a:lstStyle/>
          <a:p>
            <a:pPr algn="ctr" defTabSz="1003300">
              <a:spcBef>
                <a:spcPct val="50000"/>
              </a:spcBef>
            </a:pPr>
            <a:r>
              <a:rPr lang="it-IT" sz="2000" b="1" dirty="0">
                <a:solidFill>
                  <a:srgbClr val="000099"/>
                </a:solidFill>
                <a:latin typeface="Century Gothic" pitchFamily="34" charset="0"/>
              </a:rPr>
              <a:t>MAIN CUSTOMERS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alphaModFix amt="47000"/>
            <a:lum/>
          </a:blip>
          <a:srcRect/>
          <a:stretch>
            <a:fillRect/>
          </a:stretch>
        </a:blipFill>
        <a:effectLst/>
      </p:bgPr>
    </p:bg>
    <p:spTree>
      <p:nvGrpSpPr>
        <p:cNvPr id="1" name=""/>
        <p:cNvGrpSpPr/>
        <p:nvPr/>
      </p:nvGrpSpPr>
      <p:grpSpPr>
        <a:xfrm>
          <a:off x="0" y="0"/>
          <a:ext cx="0" cy="0"/>
          <a:chOff x="0" y="0"/>
          <a:chExt cx="0" cy="0"/>
        </a:xfrm>
      </p:grpSpPr>
      <p:sp>
        <p:nvSpPr>
          <p:cNvPr id="24578" name="Rectangle 3"/>
          <p:cNvSpPr>
            <a:spLocks noChangeArrowheads="1"/>
          </p:cNvSpPr>
          <p:nvPr/>
        </p:nvSpPr>
        <p:spPr bwMode="auto">
          <a:xfrm>
            <a:off x="0" y="2943225"/>
            <a:ext cx="9144000" cy="0"/>
          </a:xfrm>
          <a:prstGeom prst="rect">
            <a:avLst/>
          </a:prstGeom>
          <a:noFill/>
          <a:ln w="9525">
            <a:noFill/>
            <a:miter lim="800000"/>
            <a:headEnd/>
            <a:tailEnd/>
          </a:ln>
        </p:spPr>
        <p:txBody>
          <a:bodyPr wrap="none" anchor="ctr">
            <a:spAutoFit/>
          </a:bodyPr>
          <a:lstStyle/>
          <a:p>
            <a:endParaRPr lang="it-IT"/>
          </a:p>
        </p:txBody>
      </p:sp>
      <p:sp>
        <p:nvSpPr>
          <p:cNvPr id="24580" name="Text Box 13"/>
          <p:cNvSpPr txBox="1">
            <a:spLocks noChangeArrowheads="1"/>
          </p:cNvSpPr>
          <p:nvPr/>
        </p:nvSpPr>
        <p:spPr bwMode="auto">
          <a:xfrm>
            <a:off x="2627313" y="1844675"/>
            <a:ext cx="5040312" cy="457200"/>
          </a:xfrm>
          <a:prstGeom prst="rect">
            <a:avLst/>
          </a:prstGeom>
          <a:noFill/>
          <a:ln w="9525">
            <a:noFill/>
            <a:miter lim="800000"/>
            <a:headEnd/>
            <a:tailEnd/>
          </a:ln>
        </p:spPr>
        <p:txBody>
          <a:bodyPr>
            <a:spAutoFit/>
          </a:bodyPr>
          <a:lstStyle/>
          <a:p>
            <a:pPr>
              <a:spcBef>
                <a:spcPct val="50000"/>
              </a:spcBef>
            </a:pPr>
            <a:endParaRPr lang="it-IT"/>
          </a:p>
        </p:txBody>
      </p:sp>
      <p:sp>
        <p:nvSpPr>
          <p:cNvPr id="24581" name="Text Box 70"/>
          <p:cNvSpPr txBox="1">
            <a:spLocks noChangeArrowheads="1"/>
          </p:cNvSpPr>
          <p:nvPr/>
        </p:nvSpPr>
        <p:spPr bwMode="auto">
          <a:xfrm>
            <a:off x="1690688" y="1325563"/>
            <a:ext cx="5834062" cy="2092881"/>
          </a:xfrm>
          <a:prstGeom prst="rect">
            <a:avLst/>
          </a:prstGeom>
          <a:noFill/>
          <a:ln w="9525">
            <a:noFill/>
            <a:miter lim="800000"/>
            <a:headEnd/>
            <a:tailEnd/>
          </a:ln>
        </p:spPr>
        <p:txBody>
          <a:bodyPr>
            <a:spAutoFit/>
          </a:bodyPr>
          <a:lstStyle/>
          <a:p>
            <a:pPr algn="ctr"/>
            <a:r>
              <a:rPr lang="en-US" sz="2700" dirty="0">
                <a:solidFill>
                  <a:srgbClr val="000099"/>
                </a:solidFill>
                <a:latin typeface="Century Gothic" pitchFamily="34" charset="0"/>
              </a:rPr>
              <a:t>Tavina S.p.A.</a:t>
            </a:r>
          </a:p>
          <a:p>
            <a:pPr algn="ctr"/>
            <a:r>
              <a:rPr lang="en-US" sz="2700" dirty="0">
                <a:solidFill>
                  <a:srgbClr val="000099"/>
                </a:solidFill>
                <a:latin typeface="Century Gothic" pitchFamily="34" charset="0"/>
              </a:rPr>
              <a:t>Rot. Cav. Amos </a:t>
            </a:r>
            <a:r>
              <a:rPr lang="en-US" sz="2700" dirty="0" err="1">
                <a:solidFill>
                  <a:srgbClr val="000099"/>
                </a:solidFill>
                <a:latin typeface="Century Gothic" pitchFamily="34" charset="0"/>
              </a:rPr>
              <a:t>Tonoli</a:t>
            </a:r>
            <a:r>
              <a:rPr lang="en-US" sz="2700" dirty="0">
                <a:solidFill>
                  <a:srgbClr val="000099"/>
                </a:solidFill>
                <a:latin typeface="Century Gothic" pitchFamily="34" charset="0"/>
              </a:rPr>
              <a:t>, 2</a:t>
            </a:r>
            <a:endParaRPr lang="en-US" altLang="ja-JP" sz="2700" dirty="0">
              <a:solidFill>
                <a:srgbClr val="000099"/>
              </a:solidFill>
              <a:latin typeface="Century Gothic" pitchFamily="34" charset="0"/>
            </a:endParaRPr>
          </a:p>
          <a:p>
            <a:pPr algn="ctr"/>
            <a:r>
              <a:rPr lang="en-US" sz="2700" dirty="0">
                <a:solidFill>
                  <a:srgbClr val="000099"/>
                </a:solidFill>
                <a:latin typeface="Century Gothic" pitchFamily="34" charset="0"/>
              </a:rPr>
              <a:t>25087 Salò (BS) – ITALY</a:t>
            </a:r>
          </a:p>
          <a:p>
            <a:pPr algn="ctr"/>
            <a:r>
              <a:rPr lang="en-US" sz="2700" dirty="0">
                <a:solidFill>
                  <a:srgbClr val="000099"/>
                </a:solidFill>
                <a:latin typeface="Century Gothic" pitchFamily="34" charset="0"/>
              </a:rPr>
              <a:t>Vat number: 00569100985</a:t>
            </a:r>
          </a:p>
          <a:p>
            <a:pPr algn="ctr"/>
            <a:endParaRPr lang="it-IT" sz="2200" dirty="0">
              <a:solidFill>
                <a:srgbClr val="000099"/>
              </a:solidFill>
            </a:endParaRPr>
          </a:p>
        </p:txBody>
      </p:sp>
      <p:sp>
        <p:nvSpPr>
          <p:cNvPr id="24582" name="Text Box 83"/>
          <p:cNvSpPr txBox="1">
            <a:spLocks noChangeArrowheads="1"/>
          </p:cNvSpPr>
          <p:nvPr/>
        </p:nvSpPr>
        <p:spPr bwMode="auto">
          <a:xfrm>
            <a:off x="1763713" y="3950474"/>
            <a:ext cx="5832475" cy="2646878"/>
          </a:xfrm>
          <a:prstGeom prst="rect">
            <a:avLst/>
          </a:prstGeom>
          <a:noFill/>
          <a:ln w="9525">
            <a:noFill/>
            <a:miter lim="800000"/>
            <a:headEnd/>
            <a:tailEnd/>
          </a:ln>
        </p:spPr>
        <p:txBody>
          <a:bodyPr>
            <a:spAutoFit/>
          </a:bodyPr>
          <a:lstStyle/>
          <a:p>
            <a:pPr algn="ctr"/>
            <a:r>
              <a:rPr lang="en-US" sz="2000" dirty="0">
                <a:solidFill>
                  <a:srgbClr val="000099"/>
                </a:solidFill>
                <a:latin typeface="Century Gothic" pitchFamily="34" charset="0"/>
              </a:rPr>
              <a:t>Romina Ricchini</a:t>
            </a:r>
          </a:p>
          <a:p>
            <a:pPr algn="ctr"/>
            <a:r>
              <a:rPr lang="en-US" sz="2000" dirty="0">
                <a:solidFill>
                  <a:srgbClr val="000099"/>
                </a:solidFill>
                <a:latin typeface="Century Gothic" pitchFamily="34" charset="0"/>
              </a:rPr>
              <a:t>Export. Dept.</a:t>
            </a:r>
          </a:p>
          <a:p>
            <a:pPr algn="ctr"/>
            <a:r>
              <a:rPr lang="en-US" sz="2000" dirty="0">
                <a:solidFill>
                  <a:srgbClr val="000099"/>
                </a:solidFill>
                <a:latin typeface="Century Gothic" pitchFamily="34" charset="0"/>
              </a:rPr>
              <a:t>Tel 0365/441530 Fax 0365/441566 </a:t>
            </a:r>
          </a:p>
          <a:p>
            <a:pPr algn="ctr"/>
            <a:r>
              <a:rPr lang="en-US" sz="2000" dirty="0">
                <a:solidFill>
                  <a:srgbClr val="000099"/>
                </a:solidFill>
                <a:latin typeface="Century Gothic" pitchFamily="34" charset="0"/>
              </a:rPr>
              <a:t>email: fonte@tavina.it</a:t>
            </a:r>
          </a:p>
          <a:p>
            <a:pPr algn="ctr"/>
            <a:r>
              <a:rPr lang="en-US" sz="2000" dirty="0">
                <a:solidFill>
                  <a:srgbClr val="000099"/>
                </a:solidFill>
                <a:latin typeface="Century Gothic" pitchFamily="34" charset="0"/>
              </a:rPr>
              <a:t>Skype: rominatavina</a:t>
            </a:r>
          </a:p>
          <a:p>
            <a:endParaRPr lang="en-US" sz="2600" dirty="0">
              <a:solidFill>
                <a:srgbClr val="000099"/>
              </a:solidFill>
            </a:endParaRPr>
          </a:p>
          <a:p>
            <a:pPr>
              <a:spcBef>
                <a:spcPct val="50000"/>
              </a:spcBef>
            </a:pPr>
            <a:endParaRPr lang="it-IT" dirty="0">
              <a:solidFill>
                <a:srgbClr val="000099"/>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11266" name="Titolo 5"/>
          <p:cNvSpPr>
            <a:spLocks noGrp="1"/>
          </p:cNvSpPr>
          <p:nvPr>
            <p:ph type="title"/>
          </p:nvPr>
        </p:nvSpPr>
        <p:spPr>
          <a:xfrm>
            <a:off x="684213" y="6165850"/>
            <a:ext cx="7772400" cy="587375"/>
          </a:xfrm>
        </p:spPr>
        <p:txBody>
          <a:bodyPr/>
          <a:lstStyle/>
          <a:p>
            <a:r>
              <a:rPr lang="en-GB" sz="2000" dirty="0">
                <a:solidFill>
                  <a:srgbClr val="000099"/>
                </a:solidFill>
                <a:latin typeface="Century Gothic" pitchFamily="34" charset="0"/>
                <a:ea typeface="ＭＳ Ｐゴシック" pitchFamily="34" charset="-128"/>
              </a:rPr>
              <a:t>In 2024 exports were more than </a:t>
            </a:r>
            <a:r>
              <a:rPr lang="en-GB" sz="2000" b="1" dirty="0">
                <a:solidFill>
                  <a:srgbClr val="000099"/>
                </a:solidFill>
                <a:latin typeface="Century Gothic" pitchFamily="34" charset="0"/>
                <a:ea typeface="ＭＳ Ｐゴシック" pitchFamily="34" charset="-128"/>
              </a:rPr>
              <a:t>55%</a:t>
            </a:r>
            <a:r>
              <a:rPr lang="en-GB" sz="2000" dirty="0">
                <a:solidFill>
                  <a:srgbClr val="000099"/>
                </a:solidFill>
                <a:latin typeface="Century Gothic" pitchFamily="34" charset="0"/>
                <a:ea typeface="ＭＳ Ｐゴシック" pitchFamily="34" charset="-128"/>
              </a:rPr>
              <a:t> of total sales</a:t>
            </a:r>
            <a:endParaRPr lang="en-GB" dirty="0">
              <a:ea typeface="ＭＳ Ｐゴシック" pitchFamily="34" charset="-128"/>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2" name="Segnaposto contenuto 8"/>
          <p:cNvSpPr>
            <a:spLocks noGrp="1"/>
          </p:cNvSpPr>
          <p:nvPr>
            <p:ph idx="1"/>
          </p:nvPr>
        </p:nvSpPr>
        <p:spPr>
          <a:xfrm>
            <a:off x="1979712" y="103164"/>
            <a:ext cx="7091873" cy="1021580"/>
          </a:xfrm>
        </p:spPr>
        <p:txBody>
          <a:bodyPr/>
          <a:lstStyle/>
          <a:p>
            <a:pPr algn="just" defTabSz="1003300">
              <a:lnSpc>
                <a:spcPct val="150000"/>
              </a:lnSpc>
              <a:spcBef>
                <a:spcPct val="50000"/>
              </a:spcBef>
              <a:buFontTx/>
              <a:buNone/>
              <a:defRPr/>
            </a:pPr>
            <a:r>
              <a:rPr lang="en-GB" sz="1300" kern="1200" dirty="0">
                <a:solidFill>
                  <a:srgbClr val="000099"/>
                </a:solidFill>
                <a:latin typeface="Century Gothic" pitchFamily="34" charset="0"/>
                <a:ea typeface="ＭＳ Ｐゴシック" pitchFamily="34" charset="-128"/>
              </a:rPr>
              <a:t>       </a:t>
            </a:r>
            <a:r>
              <a:rPr lang="en-GB" sz="1300" kern="1200" dirty="0" err="1">
                <a:solidFill>
                  <a:srgbClr val="000099"/>
                </a:solidFill>
                <a:latin typeface="Century Gothic" pitchFamily="34" charset="0"/>
                <a:ea typeface="ＭＳ Ｐゴシック" pitchFamily="34" charset="-128"/>
              </a:rPr>
              <a:t>Grattarolo</a:t>
            </a:r>
            <a:r>
              <a:rPr lang="en-GB" sz="1300" kern="1200" dirty="0">
                <a:solidFill>
                  <a:srgbClr val="000099"/>
                </a:solidFill>
                <a:latin typeface="Century Gothic" pitchFamily="34" charset="0"/>
                <a:ea typeface="ＭＳ Ｐゴシック" pitchFamily="34" charset="-128"/>
              </a:rPr>
              <a:t>, a poet of the XVI century, in his </a:t>
            </a:r>
            <a:r>
              <a:rPr lang="en-GB" sz="1300" i="1" kern="1200" dirty="0">
                <a:solidFill>
                  <a:srgbClr val="000099"/>
                </a:solidFill>
                <a:latin typeface="Century Gothic" pitchFamily="34" charset="0"/>
                <a:ea typeface="ＭＳ Ｐゴシック" pitchFamily="34" charset="-128"/>
              </a:rPr>
              <a:t>Historia of the Coast</a:t>
            </a:r>
            <a:r>
              <a:rPr lang="en-GB" sz="1300" kern="1200" dirty="0">
                <a:solidFill>
                  <a:srgbClr val="000099"/>
                </a:solidFill>
                <a:latin typeface="Century Gothic" pitchFamily="34" charset="0"/>
                <a:ea typeface="ＭＳ Ｐゴシック" pitchFamily="34" charset="-128"/>
              </a:rPr>
              <a:t> recalls the legend of the healthy waters that gush abundantly from a spring on the east side of Salò. </a:t>
            </a:r>
            <a:endParaRPr lang="en-GB" sz="1300" dirty="0">
              <a:solidFill>
                <a:srgbClr val="000099"/>
              </a:solidFill>
              <a:latin typeface="Century Gothic" pitchFamily="34" charset="0"/>
            </a:endParaRPr>
          </a:p>
          <a:p>
            <a:pPr algn="just" defTabSz="1003300">
              <a:lnSpc>
                <a:spcPct val="150000"/>
              </a:lnSpc>
              <a:spcBef>
                <a:spcPct val="50000"/>
              </a:spcBef>
              <a:buFontTx/>
              <a:buNone/>
              <a:defRPr/>
            </a:pPr>
            <a:endParaRPr lang="en-GB" sz="1300" kern="1200" dirty="0">
              <a:solidFill>
                <a:srgbClr val="000099"/>
              </a:solidFill>
              <a:latin typeface="Century Gothic" pitchFamily="34" charset="0"/>
              <a:ea typeface="ＭＳ Ｐゴシック" pitchFamily="34" charset="-128"/>
            </a:endParaRPr>
          </a:p>
          <a:p>
            <a:pPr defTabSz="1003300">
              <a:buFontTx/>
              <a:buNone/>
              <a:defRPr/>
            </a:pPr>
            <a:endParaRPr lang="en-GB" sz="1300" dirty="0">
              <a:latin typeface="Century Gothic" pitchFamily="34" charset="0"/>
              <a:ea typeface="ＭＳ Ｐゴシック" pitchFamily="34" charset="-128"/>
            </a:endParaRPr>
          </a:p>
        </p:txBody>
      </p:sp>
      <p:pic>
        <p:nvPicPr>
          <p:cNvPr id="7173" name="Picture 8" descr="http://www.tavina.it/images/di/16_118_zoomed_fonte4.jpg"/>
          <p:cNvPicPr>
            <a:picLocks noChangeAspect="1" noChangeArrowheads="1"/>
          </p:cNvPicPr>
          <p:nvPr/>
        </p:nvPicPr>
        <p:blipFill>
          <a:blip r:embed="rId2" cstate="print"/>
          <a:srcRect/>
          <a:stretch>
            <a:fillRect/>
          </a:stretch>
        </p:blipFill>
        <p:spPr bwMode="auto">
          <a:xfrm>
            <a:off x="521282" y="1596672"/>
            <a:ext cx="3690678" cy="2768432"/>
          </a:xfrm>
          <a:prstGeom prst="rect">
            <a:avLst/>
          </a:prstGeom>
          <a:noFill/>
          <a:ln w="9525">
            <a:noFill/>
            <a:miter lim="800000"/>
            <a:headEnd/>
            <a:tailEnd/>
          </a:ln>
          <a:effectLst>
            <a:softEdge rad="31750"/>
          </a:effectLst>
        </p:spPr>
      </p:pic>
      <p:sp>
        <p:nvSpPr>
          <p:cNvPr id="7174" name="Rettangolo 8"/>
          <p:cNvSpPr>
            <a:spLocks noChangeArrowheads="1"/>
          </p:cNvSpPr>
          <p:nvPr/>
        </p:nvSpPr>
        <p:spPr bwMode="auto">
          <a:xfrm>
            <a:off x="112360" y="4406316"/>
            <a:ext cx="4497504" cy="3055132"/>
          </a:xfrm>
          <a:prstGeom prst="rect">
            <a:avLst/>
          </a:prstGeom>
          <a:noFill/>
          <a:ln w="9525">
            <a:noFill/>
            <a:miter lim="800000"/>
            <a:headEnd/>
            <a:tailEnd/>
          </a:ln>
        </p:spPr>
        <p:txBody>
          <a:bodyPr wrap="square">
            <a:spAutoFit/>
          </a:bodyPr>
          <a:lstStyle/>
          <a:p>
            <a:pPr algn="just" defTabSz="1003300">
              <a:lnSpc>
                <a:spcPct val="150000"/>
              </a:lnSpc>
              <a:spcBef>
                <a:spcPct val="50000"/>
              </a:spcBef>
            </a:pPr>
            <a:r>
              <a:rPr lang="en-GB" sz="1300" dirty="0">
                <a:solidFill>
                  <a:srgbClr val="000099"/>
                </a:solidFill>
                <a:latin typeface="Century Gothic" pitchFamily="34" charset="0"/>
              </a:rPr>
              <a:t>Tavina, Linda and Allegra natural mineral waters gush naturally pure from sources in an ancient glacial basin in the </a:t>
            </a:r>
            <a:r>
              <a:rPr lang="en-GB" sz="1300" b="1" dirty="0">
                <a:solidFill>
                  <a:srgbClr val="000099"/>
                </a:solidFill>
                <a:latin typeface="Century Gothic" pitchFamily="34" charset="0"/>
              </a:rPr>
              <a:t>Lombard Alps</a:t>
            </a:r>
            <a:r>
              <a:rPr lang="en-GB" sz="1300" dirty="0">
                <a:solidFill>
                  <a:srgbClr val="000099"/>
                </a:solidFill>
                <a:latin typeface="Century Gothic" pitchFamily="34" charset="0"/>
              </a:rPr>
              <a:t>, in the protected Natural Park of the Alto Garda, characterized by a strong presence of olive trees and vineyards. </a:t>
            </a:r>
          </a:p>
          <a:p>
            <a:pPr algn="just" defTabSz="1003300">
              <a:lnSpc>
                <a:spcPct val="150000"/>
              </a:lnSpc>
              <a:spcBef>
                <a:spcPct val="50000"/>
              </a:spcBef>
            </a:pPr>
            <a:r>
              <a:rPr lang="en-GB" sz="1300" dirty="0">
                <a:solidFill>
                  <a:srgbClr val="000099"/>
                </a:solidFill>
                <a:latin typeface="Century Gothic" pitchFamily="34" charset="0"/>
              </a:rPr>
              <a:t>In this area there’s no pollution and that guarantees a high quality of the water. </a:t>
            </a:r>
          </a:p>
          <a:p>
            <a:pPr algn="just" defTabSz="1003300">
              <a:lnSpc>
                <a:spcPct val="150000"/>
              </a:lnSpc>
              <a:spcBef>
                <a:spcPct val="50000"/>
              </a:spcBef>
            </a:pPr>
            <a:endParaRPr lang="en-GB" sz="1300" dirty="0">
              <a:solidFill>
                <a:srgbClr val="000099"/>
              </a:solidFill>
              <a:latin typeface="Century Gothic" pitchFamily="34" charset="0"/>
            </a:endParaRPr>
          </a:p>
          <a:p>
            <a:pPr algn="just" defTabSz="1003300">
              <a:lnSpc>
                <a:spcPct val="150000"/>
              </a:lnSpc>
              <a:spcBef>
                <a:spcPct val="50000"/>
              </a:spcBef>
            </a:pPr>
            <a:endParaRPr lang="en-GB" sz="1300" dirty="0">
              <a:solidFill>
                <a:srgbClr val="000099"/>
              </a:solidFill>
              <a:latin typeface="Century Gothic" pitchFamily="34" charset="0"/>
            </a:endParaRPr>
          </a:p>
        </p:txBody>
      </p:sp>
      <p:sp>
        <p:nvSpPr>
          <p:cNvPr id="7175" name="Rettangolo 15"/>
          <p:cNvSpPr>
            <a:spLocks noChangeArrowheads="1"/>
          </p:cNvSpPr>
          <p:nvPr/>
        </p:nvSpPr>
        <p:spPr bwMode="auto">
          <a:xfrm>
            <a:off x="2233941" y="724575"/>
            <a:ext cx="6840761" cy="2254913"/>
          </a:xfrm>
          <a:prstGeom prst="rect">
            <a:avLst/>
          </a:prstGeom>
          <a:noFill/>
          <a:ln w="9525">
            <a:noFill/>
            <a:miter lim="800000"/>
            <a:headEnd/>
            <a:tailEnd/>
          </a:ln>
        </p:spPr>
        <p:txBody>
          <a:bodyPr wrap="square">
            <a:spAutoFit/>
          </a:bodyPr>
          <a:lstStyle/>
          <a:p>
            <a:pPr algn="just" defTabSz="1003300">
              <a:lnSpc>
                <a:spcPct val="150000"/>
              </a:lnSpc>
              <a:spcBef>
                <a:spcPct val="50000"/>
              </a:spcBef>
            </a:pPr>
            <a:r>
              <a:rPr lang="en-GB" sz="1300" dirty="0">
                <a:solidFill>
                  <a:srgbClr val="000099"/>
                </a:solidFill>
                <a:latin typeface="Century Gothic" pitchFamily="34" charset="0"/>
              </a:rPr>
              <a:t>According to legend, numerous nymphs used to live in this special place: one of them, called </a:t>
            </a:r>
            <a:r>
              <a:rPr lang="en-GB" sz="1300" i="1" dirty="0" err="1">
                <a:solidFill>
                  <a:srgbClr val="000099"/>
                </a:solidFill>
                <a:latin typeface="Century Gothic" pitchFamily="34" charset="0"/>
              </a:rPr>
              <a:t>Tavine</a:t>
            </a:r>
            <a:r>
              <a:rPr lang="en-GB" sz="1300" dirty="0">
                <a:solidFill>
                  <a:srgbClr val="000099"/>
                </a:solidFill>
                <a:latin typeface="Century Gothic" pitchFamily="34" charset="0"/>
              </a:rPr>
              <a:t>, gave the name to the location and the company as well.</a:t>
            </a:r>
          </a:p>
          <a:p>
            <a:pPr algn="just" defTabSz="1003300">
              <a:lnSpc>
                <a:spcPct val="150000"/>
              </a:lnSpc>
              <a:spcBef>
                <a:spcPct val="50000"/>
              </a:spcBef>
            </a:pPr>
            <a:endParaRPr lang="en-GB" sz="1300" dirty="0">
              <a:solidFill>
                <a:srgbClr val="000099"/>
              </a:solidFill>
              <a:latin typeface="Century Gothic" pitchFamily="34" charset="0"/>
            </a:endParaRPr>
          </a:p>
          <a:p>
            <a:pPr algn="just" defTabSz="1003300">
              <a:lnSpc>
                <a:spcPct val="150000"/>
              </a:lnSpc>
              <a:spcBef>
                <a:spcPct val="50000"/>
              </a:spcBef>
            </a:pPr>
            <a:endParaRPr lang="en-GB" sz="1300" dirty="0">
              <a:solidFill>
                <a:srgbClr val="000099"/>
              </a:solidFill>
              <a:latin typeface="Century Gothic" pitchFamily="34" charset="0"/>
            </a:endParaRPr>
          </a:p>
          <a:p>
            <a:pPr algn="just" defTabSz="1003300">
              <a:lnSpc>
                <a:spcPct val="150000"/>
              </a:lnSpc>
              <a:spcBef>
                <a:spcPct val="50000"/>
              </a:spcBef>
            </a:pPr>
            <a:endParaRPr lang="en-GB" sz="1300" dirty="0">
              <a:solidFill>
                <a:srgbClr val="000099"/>
              </a:solidFill>
              <a:latin typeface="Century Gothic" pitchFamily="34" charset="0"/>
            </a:endParaRPr>
          </a:p>
          <a:p>
            <a:pPr algn="just" defTabSz="1003300">
              <a:lnSpc>
                <a:spcPct val="150000"/>
              </a:lnSpc>
              <a:spcBef>
                <a:spcPct val="50000"/>
              </a:spcBef>
            </a:pPr>
            <a:endParaRPr lang="en-GB" sz="1300" dirty="0">
              <a:solidFill>
                <a:srgbClr val="000099"/>
              </a:solidFill>
              <a:latin typeface="Century Gothic" pitchFamily="34" charset="0"/>
            </a:endParaRPr>
          </a:p>
        </p:txBody>
      </p:sp>
      <p:pic>
        <p:nvPicPr>
          <p:cNvPr id="3074" name="Picture 2" descr="Lombardia, Scheda Regione - Global Geografia">
            <a:extLst>
              <a:ext uri="{FF2B5EF4-FFF2-40B4-BE49-F238E27FC236}">
                <a16:creationId xmlns:a16="http://schemas.microsoft.com/office/drawing/2014/main" id="{1497CD31-0632-4D02-8404-9191B06C708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73021" y="1524704"/>
            <a:ext cx="3979562" cy="2653040"/>
          </a:xfrm>
          <a:prstGeom prst="rect">
            <a:avLst/>
          </a:prstGeom>
          <a:noFill/>
          <a:effectLst>
            <a:softEdge rad="31750"/>
          </a:effectLst>
          <a:extLst>
            <a:ext uri="{909E8E84-426E-40DD-AFC4-6F175D3DCCD1}">
              <a14:hiddenFill xmlns:a14="http://schemas.microsoft.com/office/drawing/2010/main">
                <a:solidFill>
                  <a:srgbClr val="FFFFFF"/>
                </a:solidFill>
              </a14:hiddenFill>
            </a:ext>
          </a:extLst>
        </p:spPr>
      </p:pic>
      <p:sp>
        <p:nvSpPr>
          <p:cNvPr id="3" name="CasellaDiTesto 2">
            <a:extLst>
              <a:ext uri="{FF2B5EF4-FFF2-40B4-BE49-F238E27FC236}">
                <a16:creationId xmlns:a16="http://schemas.microsoft.com/office/drawing/2014/main" id="{6AF32CC6-500B-4707-9E8C-5C69AE71E274}"/>
              </a:ext>
            </a:extLst>
          </p:cNvPr>
          <p:cNvSpPr txBox="1"/>
          <p:nvPr/>
        </p:nvSpPr>
        <p:spPr>
          <a:xfrm>
            <a:off x="107504" y="188640"/>
            <a:ext cx="2070621" cy="1015663"/>
          </a:xfrm>
          <a:prstGeom prst="rect">
            <a:avLst/>
          </a:prstGeom>
          <a:noFill/>
        </p:spPr>
        <p:txBody>
          <a:bodyPr wrap="square" rtlCol="0">
            <a:spAutoFit/>
          </a:bodyPr>
          <a:lstStyle/>
          <a:p>
            <a:pPr algn="ctr"/>
            <a:r>
              <a:rPr lang="it-IT" sz="2000" dirty="0">
                <a:solidFill>
                  <a:srgbClr val="000099"/>
                </a:solidFill>
                <a:latin typeface="Century Gothic" pitchFamily="34" charset="0"/>
              </a:rPr>
              <a:t>SOMETHING ABOUT OUR HISTORY</a:t>
            </a:r>
            <a:endParaRPr lang="en-GB" sz="2000" dirty="0">
              <a:solidFill>
                <a:srgbClr val="000099"/>
              </a:solidFill>
              <a:latin typeface="Century Gothic" pitchFamily="34" charset="0"/>
            </a:endParaRPr>
          </a:p>
        </p:txBody>
      </p:sp>
      <p:pic>
        <p:nvPicPr>
          <p:cNvPr id="11" name="Picture 14" descr="http://www.tavina.it/images/di/13_91_zoomed_salo2.jpg">
            <a:extLst>
              <a:ext uri="{FF2B5EF4-FFF2-40B4-BE49-F238E27FC236}">
                <a16:creationId xmlns:a16="http://schemas.microsoft.com/office/drawing/2014/main" id="{BC09D3B0-04C5-4105-89B6-F52758552199}"/>
              </a:ext>
            </a:extLst>
          </p:cNvPr>
          <p:cNvPicPr>
            <a:picLocks noChangeAspect="1" noChangeArrowheads="1"/>
          </p:cNvPicPr>
          <p:nvPr/>
        </p:nvPicPr>
        <p:blipFill rotWithShape="1">
          <a:blip r:embed="rId4" cstate="print"/>
          <a:srcRect t="17564"/>
          <a:stretch/>
        </p:blipFill>
        <p:spPr bwMode="auto">
          <a:xfrm>
            <a:off x="4860032" y="4299035"/>
            <a:ext cx="3979562" cy="2460452"/>
          </a:xfrm>
          <a:prstGeom prst="rect">
            <a:avLst/>
          </a:prstGeom>
          <a:noFill/>
          <a:ln w="9525">
            <a:noFill/>
            <a:miter lim="800000"/>
            <a:headEnd/>
            <a:tailEnd/>
          </a:ln>
          <a:effectLst>
            <a:softEdge rad="31750"/>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1026"/>
          <p:cNvSpPr>
            <a:spLocks noChangeArrowheads="1"/>
          </p:cNvSpPr>
          <p:nvPr/>
        </p:nvSpPr>
        <p:spPr bwMode="auto">
          <a:xfrm>
            <a:off x="3657600" y="1571625"/>
            <a:ext cx="5181600" cy="396875"/>
          </a:xfrm>
          <a:prstGeom prst="rect">
            <a:avLst/>
          </a:prstGeom>
          <a:noFill/>
          <a:ln w="9525">
            <a:noFill/>
            <a:miter lim="800000"/>
            <a:headEnd/>
            <a:tailEnd/>
          </a:ln>
        </p:spPr>
        <p:txBody>
          <a:bodyPr>
            <a:spAutoFit/>
          </a:bodyPr>
          <a:lstStyle/>
          <a:p>
            <a:pPr algn="just">
              <a:spcBef>
                <a:spcPct val="500000"/>
              </a:spcBef>
            </a:pPr>
            <a:endParaRPr lang="it-IT" sz="2000" i="1">
              <a:solidFill>
                <a:schemeClr val="accent2"/>
              </a:solidFill>
              <a:latin typeface="Verdana" pitchFamily="34" charset="0"/>
            </a:endParaRPr>
          </a:p>
        </p:txBody>
      </p:sp>
      <p:sp>
        <p:nvSpPr>
          <p:cNvPr id="8195" name="Rectangle 1033"/>
          <p:cNvSpPr>
            <a:spLocks noChangeArrowheads="1"/>
          </p:cNvSpPr>
          <p:nvPr/>
        </p:nvSpPr>
        <p:spPr bwMode="auto">
          <a:xfrm>
            <a:off x="3505200" y="0"/>
            <a:ext cx="4859338" cy="990600"/>
          </a:xfrm>
          <a:prstGeom prst="rect">
            <a:avLst/>
          </a:prstGeom>
          <a:noFill/>
          <a:ln w="9525">
            <a:noFill/>
            <a:miter lim="800000"/>
            <a:headEnd/>
            <a:tailEnd/>
          </a:ln>
        </p:spPr>
        <p:txBody>
          <a:bodyPr lIns="100255" tIns="50127" rIns="100255" bIns="50127" anchor="ctr"/>
          <a:lstStyle/>
          <a:p>
            <a:pPr algn="ctr"/>
            <a:endParaRPr lang="it-IT" sz="1600" b="1">
              <a:solidFill>
                <a:srgbClr val="000099"/>
              </a:solidFill>
              <a:latin typeface="Century Gothic" pitchFamily="34" charset="0"/>
            </a:endParaRPr>
          </a:p>
        </p:txBody>
      </p:sp>
      <p:sp>
        <p:nvSpPr>
          <p:cNvPr id="8197" name="Segnaposto contenuto 7"/>
          <p:cNvSpPr>
            <a:spLocks noGrp="1"/>
          </p:cNvSpPr>
          <p:nvPr>
            <p:ph idx="1"/>
          </p:nvPr>
        </p:nvSpPr>
        <p:spPr>
          <a:xfrm>
            <a:off x="1763688" y="941196"/>
            <a:ext cx="7267941" cy="1395748"/>
          </a:xfrm>
        </p:spPr>
        <p:txBody>
          <a:bodyPr/>
          <a:lstStyle/>
          <a:p>
            <a:pPr algn="just" defTabSz="1003300">
              <a:lnSpc>
                <a:spcPct val="150000"/>
              </a:lnSpc>
              <a:spcBef>
                <a:spcPct val="50000"/>
              </a:spcBef>
              <a:buFontTx/>
              <a:buNone/>
            </a:pPr>
            <a:r>
              <a:rPr lang="en-GB" sz="1200" dirty="0">
                <a:solidFill>
                  <a:srgbClr val="000099"/>
                </a:solidFill>
                <a:latin typeface="Century Gothic" pitchFamily="34" charset="0"/>
                <a:ea typeface="ＭＳ Ｐゴシック" pitchFamily="34" charset="-128"/>
              </a:rPr>
              <a:t>       Founded in </a:t>
            </a:r>
            <a:r>
              <a:rPr lang="en-GB" sz="1200" b="1" dirty="0">
                <a:solidFill>
                  <a:srgbClr val="000099"/>
                </a:solidFill>
                <a:latin typeface="Century Gothic" pitchFamily="34" charset="0"/>
                <a:ea typeface="ＭＳ Ｐゴシック" pitchFamily="34" charset="-128"/>
              </a:rPr>
              <a:t>1967 </a:t>
            </a:r>
            <a:r>
              <a:rPr lang="en-GB" sz="1200" dirty="0">
                <a:solidFill>
                  <a:srgbClr val="000099"/>
                </a:solidFill>
                <a:latin typeface="Century Gothic" pitchFamily="34" charset="0"/>
                <a:ea typeface="ＭＳ Ｐゴシック" pitchFamily="34" charset="-128"/>
              </a:rPr>
              <a:t>by Mr Amos Tonoli, </a:t>
            </a:r>
            <a:r>
              <a:rPr lang="en-GB" sz="1200" dirty="0" err="1">
                <a:solidFill>
                  <a:srgbClr val="000099"/>
                </a:solidFill>
                <a:latin typeface="Century Gothic" pitchFamily="34" charset="0"/>
                <a:ea typeface="ＭＳ Ｐゴシック" pitchFamily="34" charset="-128"/>
              </a:rPr>
              <a:t>Tavina’s</a:t>
            </a:r>
            <a:r>
              <a:rPr lang="en-GB" sz="1200" dirty="0">
                <a:solidFill>
                  <a:srgbClr val="000099"/>
                </a:solidFill>
                <a:latin typeface="Century Gothic" pitchFamily="34" charset="0"/>
                <a:ea typeface="ＭＳ Ｐゴシック" pitchFamily="34" charset="-128"/>
              </a:rPr>
              <a:t> been </a:t>
            </a:r>
            <a:r>
              <a:rPr lang="en-GB" sz="1200" dirty="0" err="1">
                <a:solidFill>
                  <a:srgbClr val="000099"/>
                </a:solidFill>
                <a:latin typeface="Century Gothic" pitchFamily="34" charset="0"/>
                <a:ea typeface="ＭＳ Ｐゴシック" pitchFamily="34" charset="-128"/>
              </a:rPr>
              <a:t>grewing</a:t>
            </a:r>
            <a:r>
              <a:rPr lang="en-GB" sz="1200" dirty="0">
                <a:solidFill>
                  <a:srgbClr val="000099"/>
                </a:solidFill>
                <a:latin typeface="Century Gothic" pitchFamily="34" charset="0"/>
                <a:ea typeface="ＭＳ Ｐゴシック" pitchFamily="34" charset="-128"/>
              </a:rPr>
              <a:t> up for more than 50 years focusing on flexibility and high-quality standards, which allows to face both market and retailer’s needs. Reaching its goal of being the first </a:t>
            </a:r>
            <a:r>
              <a:rPr lang="en-GB" sz="1200" b="1" dirty="0">
                <a:solidFill>
                  <a:srgbClr val="000099"/>
                </a:solidFill>
                <a:latin typeface="Century Gothic" pitchFamily="34" charset="0"/>
                <a:ea typeface="ＭＳ Ｐゴシック" pitchFamily="34" charset="-128"/>
              </a:rPr>
              <a:t>4.0</a:t>
            </a:r>
            <a:r>
              <a:rPr lang="en-GB" sz="1200" dirty="0">
                <a:solidFill>
                  <a:srgbClr val="FF0000"/>
                </a:solidFill>
                <a:latin typeface="Century Gothic" pitchFamily="34" charset="0"/>
                <a:ea typeface="ＭＳ Ｐゴシック" pitchFamily="34" charset="-128"/>
              </a:rPr>
              <a:t> </a:t>
            </a:r>
            <a:r>
              <a:rPr lang="en-GB" sz="1200" dirty="0">
                <a:solidFill>
                  <a:srgbClr val="000099"/>
                </a:solidFill>
                <a:latin typeface="Century Gothic" pitchFamily="34" charset="0"/>
                <a:ea typeface="ＭＳ Ｐゴシック" pitchFamily="34" charset="-128"/>
              </a:rPr>
              <a:t>in Italy, Tavina has just built a new plant, one of the most modern in the water bottling sector. </a:t>
            </a:r>
          </a:p>
          <a:p>
            <a:pPr algn="just" defTabSz="1003300">
              <a:lnSpc>
                <a:spcPct val="150000"/>
              </a:lnSpc>
              <a:spcBef>
                <a:spcPct val="50000"/>
              </a:spcBef>
              <a:buFontTx/>
              <a:buNone/>
            </a:pPr>
            <a:endParaRPr lang="en-GB" sz="1300" dirty="0">
              <a:solidFill>
                <a:srgbClr val="000099"/>
              </a:solidFill>
              <a:latin typeface="Century Gothic" pitchFamily="34" charset="0"/>
              <a:ea typeface="ＭＳ Ｐゴシック" pitchFamily="34" charset="-128"/>
            </a:endParaRPr>
          </a:p>
          <a:p>
            <a:pPr defTabSz="1003300"/>
            <a:endParaRPr lang="en-GB" sz="1300" dirty="0">
              <a:ea typeface="ＭＳ Ｐゴシック" pitchFamily="34" charset="-128"/>
            </a:endParaRPr>
          </a:p>
        </p:txBody>
      </p:sp>
      <p:sp>
        <p:nvSpPr>
          <p:cNvPr id="8198" name="Titolo 7"/>
          <p:cNvSpPr>
            <a:spLocks noGrp="1"/>
          </p:cNvSpPr>
          <p:nvPr>
            <p:ph type="title"/>
          </p:nvPr>
        </p:nvSpPr>
        <p:spPr>
          <a:xfrm>
            <a:off x="685800" y="-90264"/>
            <a:ext cx="7772400" cy="1143000"/>
          </a:xfrm>
        </p:spPr>
        <p:txBody>
          <a:bodyPr/>
          <a:lstStyle/>
          <a:p>
            <a:r>
              <a:rPr lang="it-IT" sz="4000" dirty="0">
                <a:solidFill>
                  <a:srgbClr val="000099"/>
                </a:solidFill>
                <a:latin typeface="Century Gothic" pitchFamily="34" charset="0"/>
                <a:ea typeface="ＭＳ Ｐゴシック" pitchFamily="34" charset="-128"/>
              </a:rPr>
              <a:t>Tavina: the Company</a:t>
            </a:r>
            <a:endParaRPr lang="en-GB" sz="4000" dirty="0">
              <a:latin typeface="Century Gothic" pitchFamily="34" charset="0"/>
              <a:ea typeface="ＭＳ Ｐゴシック" pitchFamily="34" charset="-128"/>
            </a:endParaRPr>
          </a:p>
        </p:txBody>
      </p:sp>
      <p:pic>
        <p:nvPicPr>
          <p:cNvPr id="8" name="Picture 10" descr="http://www.tavina.it/images/di/13_92_zoomed_storia1.jpg">
            <a:extLst>
              <a:ext uri="{FF2B5EF4-FFF2-40B4-BE49-F238E27FC236}">
                <a16:creationId xmlns:a16="http://schemas.microsoft.com/office/drawing/2014/main" id="{D617D78F-FE8E-4AA3-A927-95B6AD9EB591}"/>
              </a:ext>
            </a:extLst>
          </p:cNvPr>
          <p:cNvPicPr>
            <a:picLocks noChangeAspect="1" noChangeArrowheads="1"/>
          </p:cNvPicPr>
          <p:nvPr/>
        </p:nvPicPr>
        <p:blipFill>
          <a:blip r:embed="rId2" cstate="print"/>
          <a:srcRect l="26575" t="10500" r="18701"/>
          <a:stretch>
            <a:fillRect/>
          </a:stretch>
        </p:blipFill>
        <p:spPr bwMode="auto">
          <a:xfrm>
            <a:off x="107504" y="1127350"/>
            <a:ext cx="1994570" cy="2445666"/>
          </a:xfrm>
          <a:prstGeom prst="rect">
            <a:avLst/>
          </a:prstGeom>
          <a:noFill/>
          <a:ln w="9525">
            <a:noFill/>
            <a:miter lim="800000"/>
            <a:headEnd/>
            <a:tailEnd/>
          </a:ln>
          <a:effectLst>
            <a:softEdge rad="31750"/>
          </a:effectLst>
        </p:spPr>
      </p:pic>
      <p:sp>
        <p:nvSpPr>
          <p:cNvPr id="4" name="CasellaDiTesto 3">
            <a:extLst>
              <a:ext uri="{FF2B5EF4-FFF2-40B4-BE49-F238E27FC236}">
                <a16:creationId xmlns:a16="http://schemas.microsoft.com/office/drawing/2014/main" id="{0ECB5322-76A5-48F9-83BA-BE41F40AC107}"/>
              </a:ext>
            </a:extLst>
          </p:cNvPr>
          <p:cNvSpPr txBox="1"/>
          <p:nvPr/>
        </p:nvSpPr>
        <p:spPr>
          <a:xfrm>
            <a:off x="3417438" y="2225403"/>
            <a:ext cx="3960439" cy="1347613"/>
          </a:xfrm>
          <a:prstGeom prst="rect">
            <a:avLst/>
          </a:prstGeom>
          <a:noFill/>
        </p:spPr>
        <p:txBody>
          <a:bodyPr wrap="square" rtlCol="0">
            <a:spAutoFit/>
          </a:bodyPr>
          <a:lstStyle/>
          <a:p>
            <a:pPr marL="285750" indent="-285750">
              <a:lnSpc>
                <a:spcPts val="2000"/>
              </a:lnSpc>
              <a:buFont typeface="Wingdings" panose="05000000000000000000" pitchFamily="2" charset="2"/>
              <a:buChar char="ü"/>
            </a:pPr>
            <a:r>
              <a:rPr lang="en-GB" sz="1200" dirty="0"/>
              <a:t> </a:t>
            </a:r>
            <a:r>
              <a:rPr lang="en-GB" sz="1200" i="1" dirty="0">
                <a:solidFill>
                  <a:srgbClr val="000099"/>
                </a:solidFill>
                <a:latin typeface="Century Gothic" pitchFamily="34" charset="0"/>
              </a:rPr>
              <a:t>New concept</a:t>
            </a:r>
          </a:p>
          <a:p>
            <a:pPr marL="285750" indent="-285750">
              <a:lnSpc>
                <a:spcPts val="2000"/>
              </a:lnSpc>
              <a:buFont typeface="Wingdings" panose="05000000000000000000" pitchFamily="2" charset="2"/>
              <a:buChar char="ü"/>
            </a:pPr>
            <a:r>
              <a:rPr lang="en-GB" sz="1200" i="1" dirty="0">
                <a:solidFill>
                  <a:srgbClr val="000099"/>
                </a:solidFill>
                <a:latin typeface="Century Gothic" pitchFamily="34" charset="0"/>
              </a:rPr>
              <a:t> New machinery &amp; production facilities</a:t>
            </a:r>
          </a:p>
          <a:p>
            <a:pPr marL="285750" indent="-285750">
              <a:lnSpc>
                <a:spcPts val="2000"/>
              </a:lnSpc>
              <a:buFont typeface="Wingdings" panose="05000000000000000000" pitchFamily="2" charset="2"/>
              <a:buChar char="ü"/>
            </a:pPr>
            <a:r>
              <a:rPr lang="en-GB" sz="1200" i="1" dirty="0">
                <a:solidFill>
                  <a:srgbClr val="000099"/>
                </a:solidFill>
                <a:latin typeface="Century Gothic" pitchFamily="34" charset="0"/>
              </a:rPr>
              <a:t> Forefront equipment</a:t>
            </a:r>
          </a:p>
          <a:p>
            <a:pPr marL="285750" indent="-285750">
              <a:lnSpc>
                <a:spcPts val="2000"/>
              </a:lnSpc>
              <a:buFont typeface="Wingdings" panose="05000000000000000000" pitchFamily="2" charset="2"/>
              <a:buChar char="ü"/>
            </a:pPr>
            <a:r>
              <a:rPr lang="en-GB" sz="1200" i="1" dirty="0">
                <a:solidFill>
                  <a:srgbClr val="000099"/>
                </a:solidFill>
                <a:latin typeface="Century Gothic" pitchFamily="34" charset="0"/>
              </a:rPr>
              <a:t> Automatic warehouse &amp; systems                                     </a:t>
            </a:r>
          </a:p>
          <a:p>
            <a:pPr marL="285750" indent="-285750">
              <a:lnSpc>
                <a:spcPts val="2000"/>
              </a:lnSpc>
              <a:buFont typeface="Wingdings" panose="05000000000000000000" pitchFamily="2" charset="2"/>
              <a:buChar char="ü"/>
            </a:pPr>
            <a:r>
              <a:rPr lang="en-GB" sz="1200" i="1" dirty="0">
                <a:solidFill>
                  <a:srgbClr val="000099"/>
                </a:solidFill>
                <a:latin typeface="Century Gothic" pitchFamily="34" charset="0"/>
              </a:rPr>
              <a:t> Energy savings - Photovoltaic energy </a:t>
            </a:r>
          </a:p>
        </p:txBody>
      </p:sp>
      <p:sp>
        <p:nvSpPr>
          <p:cNvPr id="13" name="Segnaposto contenuto 8">
            <a:extLst>
              <a:ext uri="{FF2B5EF4-FFF2-40B4-BE49-F238E27FC236}">
                <a16:creationId xmlns:a16="http://schemas.microsoft.com/office/drawing/2014/main" id="{D886EE5C-C2E5-4F23-A8B0-1EF50F786813}"/>
              </a:ext>
            </a:extLst>
          </p:cNvPr>
          <p:cNvSpPr txBox="1">
            <a:spLocks/>
          </p:cNvSpPr>
          <p:nvPr/>
        </p:nvSpPr>
        <p:spPr bwMode="auto">
          <a:xfrm>
            <a:off x="-276431" y="3698968"/>
            <a:ext cx="9308060" cy="139574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128"/>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lgn="just" defTabSz="1003300">
              <a:lnSpc>
                <a:spcPct val="150000"/>
              </a:lnSpc>
              <a:spcBef>
                <a:spcPct val="50000"/>
              </a:spcBef>
              <a:buFontTx/>
              <a:buNone/>
            </a:pPr>
            <a:r>
              <a:rPr lang="en-GB" sz="1200" kern="0" dirty="0">
                <a:solidFill>
                  <a:srgbClr val="000099"/>
                </a:solidFill>
                <a:latin typeface="Century Gothic" pitchFamily="34" charset="0"/>
                <a:ea typeface="ＭＳ Ｐゴシック" pitchFamily="34" charset="-128"/>
              </a:rPr>
              <a:t>       The new plant is situated in an area of 20.000 m2, able to guarantee great volumes of production, improving quality and services. Tavina has been on the market for almost 50 years. It raises up to 95 employers during the summer season, with a production of </a:t>
            </a:r>
            <a:r>
              <a:rPr lang="en-GB" sz="1200" b="1" kern="0" dirty="0">
                <a:solidFill>
                  <a:srgbClr val="000099"/>
                </a:solidFill>
                <a:latin typeface="Century Gothic" pitchFamily="34" charset="0"/>
                <a:ea typeface="ＭＳ Ｐゴシック" pitchFamily="34" charset="-128"/>
              </a:rPr>
              <a:t>270 million bottles </a:t>
            </a:r>
            <a:r>
              <a:rPr lang="en-GB" sz="1200" kern="0" dirty="0">
                <a:solidFill>
                  <a:srgbClr val="000099"/>
                </a:solidFill>
                <a:latin typeface="Century Gothic" pitchFamily="34" charset="0"/>
                <a:ea typeface="ＭＳ Ｐゴシック" pitchFamily="34" charset="-128"/>
              </a:rPr>
              <a:t>per year and a </a:t>
            </a:r>
            <a:r>
              <a:rPr lang="en-GB" sz="1200" b="1" kern="0" dirty="0">
                <a:solidFill>
                  <a:srgbClr val="000099"/>
                </a:solidFill>
                <a:latin typeface="Century Gothic" pitchFamily="34" charset="0"/>
                <a:ea typeface="ＭＳ Ｐゴシック" pitchFamily="34" charset="-128"/>
              </a:rPr>
              <a:t>turnover of 43,6 million </a:t>
            </a:r>
            <a:r>
              <a:rPr lang="en-GB" sz="1200" kern="0" dirty="0">
                <a:solidFill>
                  <a:srgbClr val="000099"/>
                </a:solidFill>
                <a:latin typeface="Century Gothic" pitchFamily="34" charset="0"/>
                <a:ea typeface="ＭＳ Ｐゴシック" pitchFamily="34" charset="-128"/>
              </a:rPr>
              <a:t>– compared to 26 million in 2014!</a:t>
            </a:r>
            <a:endParaRPr lang="it-IT" sz="1200" kern="0" dirty="0">
              <a:solidFill>
                <a:srgbClr val="000099"/>
              </a:solidFill>
              <a:latin typeface="Century Gothic" pitchFamily="34" charset="0"/>
              <a:ea typeface="ＭＳ Ｐゴシック" pitchFamily="34" charset="-128"/>
            </a:endParaRPr>
          </a:p>
        </p:txBody>
      </p:sp>
      <p:pic>
        <p:nvPicPr>
          <p:cNvPr id="3" name="Immagine 2">
            <a:extLst>
              <a:ext uri="{FF2B5EF4-FFF2-40B4-BE49-F238E27FC236}">
                <a16:creationId xmlns:a16="http://schemas.microsoft.com/office/drawing/2014/main" id="{68CFE8EA-C261-4F1E-B9A6-A861B2A16F1E}"/>
              </a:ext>
            </a:extLst>
          </p:cNvPr>
          <p:cNvPicPr>
            <a:picLocks noChangeAspect="1"/>
          </p:cNvPicPr>
          <p:nvPr/>
        </p:nvPicPr>
        <p:blipFill rotWithShape="1">
          <a:blip r:embed="rId3">
            <a:extLst>
              <a:ext uri="{28A0092B-C50C-407E-A947-70E740481C1C}">
                <a14:useLocalDpi xmlns:a14="http://schemas.microsoft.com/office/drawing/2010/main" val="0"/>
              </a:ext>
            </a:extLst>
          </a:blip>
          <a:srcRect l="11580" r="10139" b="29277"/>
          <a:stretch/>
        </p:blipFill>
        <p:spPr>
          <a:xfrm>
            <a:off x="1655676" y="4699233"/>
            <a:ext cx="5832648" cy="1992830"/>
          </a:xfrm>
          <a:prstGeom prst="rect">
            <a:avLst/>
          </a:prstGeom>
          <a:effectLst>
            <a:softEdge rad="31750"/>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6DEB97-330D-F0F9-693C-EB0E855B7C59}"/>
            </a:ext>
          </a:extLst>
        </p:cNvPr>
        <p:cNvGrpSpPr/>
        <p:nvPr/>
      </p:nvGrpSpPr>
      <p:grpSpPr>
        <a:xfrm>
          <a:off x="0" y="0"/>
          <a:ext cx="0" cy="0"/>
          <a:chOff x="0" y="0"/>
          <a:chExt cx="0" cy="0"/>
        </a:xfrm>
      </p:grpSpPr>
      <p:pic>
        <p:nvPicPr>
          <p:cNvPr id="9" name="Picture 2">
            <a:extLst>
              <a:ext uri="{FF2B5EF4-FFF2-40B4-BE49-F238E27FC236}">
                <a16:creationId xmlns:a16="http://schemas.microsoft.com/office/drawing/2014/main" id="{A8019026-A921-55F5-2A89-D8F7F057CDF4}"/>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853" t="26311" r="16529"/>
          <a:stretch/>
        </p:blipFill>
        <p:spPr bwMode="auto">
          <a:xfrm>
            <a:off x="5004048" y="566909"/>
            <a:ext cx="3854933" cy="2550237"/>
          </a:xfrm>
          <a:prstGeom prst="rect">
            <a:avLst/>
          </a:prstGeom>
          <a:ln>
            <a:noFill/>
          </a:ln>
          <a:effectLst>
            <a:softEdge rad="31750"/>
          </a:effectLst>
          <a:extLst>
            <a:ext uri="{909E8E84-426E-40DD-AFC4-6F175D3DCCD1}">
              <a14:hiddenFill xmlns:a14="http://schemas.microsoft.com/office/drawing/2010/main">
                <a:solidFill>
                  <a:srgbClr val="FFFFFF"/>
                </a:solidFill>
              </a14:hiddenFill>
            </a:ext>
          </a:extLst>
        </p:spPr>
      </p:pic>
      <p:pic>
        <p:nvPicPr>
          <p:cNvPr id="2" name="Immagine 1">
            <a:extLst>
              <a:ext uri="{FF2B5EF4-FFF2-40B4-BE49-F238E27FC236}">
                <a16:creationId xmlns:a16="http://schemas.microsoft.com/office/drawing/2014/main" id="{BFCEE10D-F629-58AC-50A8-E044EC86A73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8225" t="3335" b="2220"/>
          <a:stretch/>
        </p:blipFill>
        <p:spPr>
          <a:xfrm>
            <a:off x="179512" y="565303"/>
            <a:ext cx="4680520" cy="3612475"/>
          </a:xfrm>
          <a:prstGeom prst="rect">
            <a:avLst/>
          </a:prstGeom>
          <a:effectLst>
            <a:softEdge rad="31750"/>
          </a:effectLst>
        </p:spPr>
      </p:pic>
      <p:pic>
        <p:nvPicPr>
          <p:cNvPr id="13" name="Immagine 12">
            <a:extLst>
              <a:ext uri="{FF2B5EF4-FFF2-40B4-BE49-F238E27FC236}">
                <a16:creationId xmlns:a16="http://schemas.microsoft.com/office/drawing/2014/main" id="{64AAB06B-C34E-581A-B4D1-5366FCB63B13}"/>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2096" b="27973"/>
          <a:stretch/>
        </p:blipFill>
        <p:spPr>
          <a:xfrm>
            <a:off x="179511" y="4328734"/>
            <a:ext cx="5327613" cy="2124602"/>
          </a:xfrm>
          <a:prstGeom prst="rect">
            <a:avLst/>
          </a:prstGeom>
          <a:ln>
            <a:noFill/>
          </a:ln>
          <a:effectLst>
            <a:softEdge rad="31750"/>
          </a:effectLst>
        </p:spPr>
      </p:pic>
      <p:pic>
        <p:nvPicPr>
          <p:cNvPr id="49154" name="Picture 2" descr="\\SVDATI\Dati\Commerciali\PRESENTAZIONI &amp; BROCHURE\2024\IMG_7516.jpg">
            <a:extLst>
              <a:ext uri="{FF2B5EF4-FFF2-40B4-BE49-F238E27FC236}">
                <a16:creationId xmlns:a16="http://schemas.microsoft.com/office/drawing/2014/main" id="{FF5DB455-1E4B-0860-A3CF-DE9A937E672A}"/>
              </a:ext>
            </a:extLst>
          </p:cNvPr>
          <p:cNvPicPr>
            <a:picLocks noChangeAspect="1" noChangeArrowheads="1"/>
          </p:cNvPicPr>
          <p:nvPr/>
        </p:nvPicPr>
        <p:blipFill>
          <a:blip r:embed="rId5" cstate="print"/>
          <a:srcRect/>
          <a:stretch>
            <a:fillRect/>
          </a:stretch>
        </p:blipFill>
        <p:spPr bwMode="auto">
          <a:xfrm rot="5400000">
            <a:off x="5365750" y="3715369"/>
            <a:ext cx="3443083" cy="2582313"/>
          </a:xfrm>
          <a:prstGeom prst="rect">
            <a:avLst/>
          </a:prstGeom>
          <a:noFill/>
          <a:effectLst>
            <a:softEdge rad="31750"/>
          </a:effectLst>
        </p:spPr>
      </p:pic>
    </p:spTree>
    <p:extLst>
      <p:ext uri="{BB962C8B-B14F-4D97-AF65-F5344CB8AC3E}">
        <p14:creationId xmlns:p14="http://schemas.microsoft.com/office/powerpoint/2010/main" val="33302779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flip="none" rotWithShape="1">
          <a:gsLst>
            <a:gs pos="16000">
              <a:schemeClr val="accent6">
                <a:lumMod val="20000"/>
                <a:lumOff val="80000"/>
              </a:schemeClr>
            </a:gs>
            <a:gs pos="63000">
              <a:srgbClr val="D3E6F5"/>
            </a:gs>
            <a:gs pos="42000">
              <a:srgbClr val="D1E3F3"/>
            </a:gs>
            <a:gs pos="100000">
              <a:srgbClr val="EFF9FF"/>
            </a:gs>
            <a:gs pos="100000">
              <a:schemeClr val="accent5">
                <a:lumMod val="30000"/>
                <a:lumOff val="70000"/>
              </a:schemeClr>
            </a:gs>
          </a:gsLst>
          <a:lin ang="5400000" scaled="1"/>
          <a:tileRect/>
        </a:gradFill>
        <a:effectLst/>
      </p:bgPr>
    </p:bg>
    <p:spTree>
      <p:nvGrpSpPr>
        <p:cNvPr id="1" name="">
          <a:extLst>
            <a:ext uri="{FF2B5EF4-FFF2-40B4-BE49-F238E27FC236}">
              <a16:creationId xmlns:a16="http://schemas.microsoft.com/office/drawing/2014/main" id="{B3DA3419-03EC-82EB-0BC0-6489A0845777}"/>
            </a:ext>
          </a:extLst>
        </p:cNvPr>
        <p:cNvGrpSpPr/>
        <p:nvPr/>
      </p:nvGrpSpPr>
      <p:grpSpPr>
        <a:xfrm>
          <a:off x="0" y="0"/>
          <a:ext cx="0" cy="0"/>
          <a:chOff x="0" y="0"/>
          <a:chExt cx="0" cy="0"/>
        </a:xfrm>
      </p:grpSpPr>
      <p:sp>
        <p:nvSpPr>
          <p:cNvPr id="22" name="CasellaDiTesto 21">
            <a:extLst>
              <a:ext uri="{FF2B5EF4-FFF2-40B4-BE49-F238E27FC236}">
                <a16:creationId xmlns:a16="http://schemas.microsoft.com/office/drawing/2014/main" id="{2CE5DDA4-ED8B-4EB2-10D8-E079923E6DAE}"/>
              </a:ext>
            </a:extLst>
          </p:cNvPr>
          <p:cNvSpPr txBox="1"/>
          <p:nvPr/>
        </p:nvSpPr>
        <p:spPr>
          <a:xfrm>
            <a:off x="251520" y="2117166"/>
            <a:ext cx="4062893" cy="2706062"/>
          </a:xfrm>
          <a:prstGeom prst="rect">
            <a:avLst/>
          </a:prstGeom>
          <a:noFill/>
        </p:spPr>
        <p:txBody>
          <a:bodyPr wrap="square">
            <a:spAutoFit/>
          </a:bodyPr>
          <a:lstStyle/>
          <a:p>
            <a:pPr marL="0" marR="0" lvl="0" indent="0" algn="ctr" defTabSz="685800" rtl="0" eaLnBrk="1" fontAlgn="auto" latinLnBrk="0" hangingPunct="1">
              <a:lnSpc>
                <a:spcPct val="107000"/>
              </a:lnSpc>
              <a:spcBef>
                <a:spcPts val="1125"/>
              </a:spcBef>
              <a:spcAft>
                <a:spcPts val="600"/>
              </a:spcAft>
              <a:buClrTx/>
              <a:buSzTx/>
              <a:buFontTx/>
              <a:buNone/>
              <a:tabLst/>
              <a:defRPr/>
            </a:pPr>
            <a:r>
              <a:rPr kumimoji="0" lang="en-US" sz="2200" b="1" i="0" u="none" strike="noStrike" kern="0" cap="none" spc="0" normalizeH="0" baseline="0" noProof="0" dirty="0">
                <a:ln>
                  <a:noFill/>
                </a:ln>
                <a:solidFill>
                  <a:srgbClr val="70AD47">
                    <a:lumMod val="50000"/>
                  </a:srgbClr>
                </a:solidFill>
                <a:effectLst/>
                <a:uLnTx/>
                <a:uFillTx/>
                <a:latin typeface="Bookman Old Style" panose="02050604050505020204" pitchFamily="18" charset="0"/>
                <a:ea typeface="ＭＳ Ｐゴシック" pitchFamily="34" charset="-128"/>
                <a:cs typeface="Arial" panose="020B0604020202020204" pitchFamily="34" charset="0"/>
              </a:rPr>
              <a:t>Efficiency and sustainability are the pillars that guide our choices towards the use of clean energy!</a:t>
            </a:r>
            <a:endParaRPr kumimoji="0" lang="it-IT" sz="2200" b="1" i="0" u="none" strike="noStrike" kern="0" cap="none" spc="0" normalizeH="0" baseline="0" noProof="0" dirty="0">
              <a:ln>
                <a:noFill/>
              </a:ln>
              <a:solidFill>
                <a:srgbClr val="70AD47">
                  <a:lumMod val="50000"/>
                </a:srgbClr>
              </a:solidFill>
              <a:effectLst/>
              <a:uLnTx/>
              <a:uFillTx/>
              <a:latin typeface="Bookman Old Style" panose="02050604050505020204" pitchFamily="18" charset="0"/>
              <a:ea typeface="ＭＳ Ｐゴシック" pitchFamily="34" charset="-128"/>
              <a:cs typeface="Arial" panose="020B0604020202020204" pitchFamily="34" charset="0"/>
            </a:endParaRPr>
          </a:p>
          <a:p>
            <a:pPr marL="0" marR="0" lvl="0" indent="0" algn="ctr" defTabSz="685800" rtl="0" eaLnBrk="1" fontAlgn="auto" latinLnBrk="0" hangingPunct="1">
              <a:lnSpc>
                <a:spcPct val="107000"/>
              </a:lnSpc>
              <a:spcBef>
                <a:spcPts val="1125"/>
              </a:spcBef>
              <a:spcAft>
                <a:spcPts val="600"/>
              </a:spcAft>
              <a:buClrTx/>
              <a:buSzTx/>
              <a:buFontTx/>
              <a:buNone/>
              <a:tabLst/>
              <a:defRPr/>
            </a:pPr>
            <a:endParaRPr kumimoji="0" lang="it-IT" sz="2100" b="1" i="0" u="none" strike="noStrike" kern="0" cap="none" spc="0" normalizeH="0" baseline="0" noProof="0" dirty="0">
              <a:ln>
                <a:noFill/>
              </a:ln>
              <a:solidFill>
                <a:srgbClr val="70AD47">
                  <a:lumMod val="50000"/>
                </a:srgbClr>
              </a:solidFill>
              <a:effectLst/>
              <a:uLnTx/>
              <a:uFillTx/>
              <a:latin typeface="Bookman Old Style" panose="02050604050505020204" pitchFamily="18" charset="0"/>
              <a:ea typeface="ＭＳ Ｐゴシック" pitchFamily="34" charset="-128"/>
              <a:cs typeface="Arial" panose="020B0604020202020204"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it-IT" sz="1050" b="0" i="0" u="none" strike="noStrike" kern="1200" cap="none" spc="0" normalizeH="0" baseline="0" noProof="0" dirty="0">
              <a:ln>
                <a:noFill/>
              </a:ln>
              <a:solidFill>
                <a:srgbClr val="70AD47">
                  <a:lumMod val="50000"/>
                </a:srgbClr>
              </a:solidFill>
              <a:effectLst/>
              <a:uLnTx/>
              <a:uFillTx/>
              <a:latin typeface="Bookman Old Style" panose="02050604050505020204" pitchFamily="18" charset="0"/>
              <a:ea typeface="ＭＳ Ｐゴシック" pitchFamily="34" charset="-128"/>
              <a:cs typeface="+mn-cs"/>
            </a:endParaRPr>
          </a:p>
        </p:txBody>
      </p:sp>
      <p:pic>
        <p:nvPicPr>
          <p:cNvPr id="23" name="Immagine 22">
            <a:extLst>
              <a:ext uri="{FF2B5EF4-FFF2-40B4-BE49-F238E27FC236}">
                <a16:creationId xmlns:a16="http://schemas.microsoft.com/office/drawing/2014/main" id="{1125A4DB-4C07-F8A1-FFCA-18A956A4F676}"/>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355976" y="1179195"/>
            <a:ext cx="4499610" cy="4499610"/>
          </a:xfrm>
          <a:prstGeom prst="ellipse">
            <a:avLst/>
          </a:prstGeom>
          <a:ln>
            <a:noFill/>
          </a:ln>
          <a:effectLst>
            <a:softEdge rad="112500"/>
          </a:effectLst>
        </p:spPr>
      </p:pic>
    </p:spTree>
    <p:extLst>
      <p:ext uri="{BB962C8B-B14F-4D97-AF65-F5344CB8AC3E}">
        <p14:creationId xmlns:p14="http://schemas.microsoft.com/office/powerpoint/2010/main" val="16098469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2490D5B3-56E3-CB70-81B0-B2723A2108F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286711" y="2244142"/>
            <a:ext cx="3038511" cy="2278883"/>
          </a:xfrm>
          <a:prstGeom prst="rect">
            <a:avLst/>
          </a:prstGeom>
          <a:effectLst>
            <a:softEdge rad="31750"/>
          </a:effectLst>
        </p:spPr>
      </p:pic>
      <p:pic>
        <p:nvPicPr>
          <p:cNvPr id="5" name="Immagine 4">
            <a:extLst>
              <a:ext uri="{FF2B5EF4-FFF2-40B4-BE49-F238E27FC236}">
                <a16:creationId xmlns:a16="http://schemas.microsoft.com/office/drawing/2014/main" id="{204EB26B-2667-9EE8-41C0-0C53D420AF5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538"/>
          <a:stretch/>
        </p:blipFill>
        <p:spPr>
          <a:xfrm rot="5400000">
            <a:off x="6325395" y="3041491"/>
            <a:ext cx="3038512" cy="2412492"/>
          </a:xfrm>
          <a:prstGeom prst="rect">
            <a:avLst/>
          </a:prstGeom>
          <a:effectLst>
            <a:softEdge rad="31750"/>
          </a:effectLst>
        </p:spPr>
      </p:pic>
      <p:pic>
        <p:nvPicPr>
          <p:cNvPr id="9" name="Immagine 8">
            <a:extLst>
              <a:ext uri="{FF2B5EF4-FFF2-40B4-BE49-F238E27FC236}">
                <a16:creationId xmlns:a16="http://schemas.microsoft.com/office/drawing/2014/main" id="{E6C5306B-9D49-C3C3-779C-68F4270C56D3}"/>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14564"/>
          <a:stretch/>
        </p:blipFill>
        <p:spPr>
          <a:xfrm rot="5400000">
            <a:off x="4229067" y="1829140"/>
            <a:ext cx="2526983" cy="2218298"/>
          </a:xfrm>
          <a:prstGeom prst="rect">
            <a:avLst/>
          </a:prstGeom>
          <a:effectLst>
            <a:softEdge rad="31750"/>
          </a:effectLst>
        </p:spPr>
      </p:pic>
      <p:pic>
        <p:nvPicPr>
          <p:cNvPr id="11" name="Immagine 10">
            <a:extLst>
              <a:ext uri="{FF2B5EF4-FFF2-40B4-BE49-F238E27FC236}">
                <a16:creationId xmlns:a16="http://schemas.microsoft.com/office/drawing/2014/main" id="{960F5427-0C65-727B-F775-1F4692F817A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5400000">
            <a:off x="2115045" y="1990671"/>
            <a:ext cx="2526982" cy="1895237"/>
          </a:xfrm>
          <a:prstGeom prst="rect">
            <a:avLst/>
          </a:prstGeom>
          <a:effectLst>
            <a:softEdge rad="31750"/>
          </a:effectLst>
        </p:spPr>
      </p:pic>
      <p:pic>
        <p:nvPicPr>
          <p:cNvPr id="13" name="Immagine 12">
            <a:extLst>
              <a:ext uri="{FF2B5EF4-FFF2-40B4-BE49-F238E27FC236}">
                <a16:creationId xmlns:a16="http://schemas.microsoft.com/office/drawing/2014/main" id="{EC38B76F-1A12-9ED6-C6DE-68E0747EAD26}"/>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5466" b="26936"/>
          <a:stretch/>
        </p:blipFill>
        <p:spPr>
          <a:xfrm>
            <a:off x="2802590" y="4247737"/>
            <a:ext cx="3333892" cy="1690232"/>
          </a:xfrm>
          <a:prstGeom prst="rect">
            <a:avLst/>
          </a:prstGeom>
          <a:effectLst>
            <a:softEdge rad="31750"/>
          </a:effectLst>
        </p:spPr>
      </p:pic>
      <p:sp>
        <p:nvSpPr>
          <p:cNvPr id="14" name="CasellaDiTesto 13">
            <a:extLst>
              <a:ext uri="{FF2B5EF4-FFF2-40B4-BE49-F238E27FC236}">
                <a16:creationId xmlns:a16="http://schemas.microsoft.com/office/drawing/2014/main" id="{D1758DA0-5E47-A5BF-79FF-D77FF822D80F}"/>
              </a:ext>
            </a:extLst>
          </p:cNvPr>
          <p:cNvSpPr txBox="1"/>
          <p:nvPr/>
        </p:nvSpPr>
        <p:spPr>
          <a:xfrm>
            <a:off x="323528" y="871854"/>
            <a:ext cx="8583353" cy="646331"/>
          </a:xfrm>
          <a:prstGeom prst="rect">
            <a:avLst/>
          </a:prstGeom>
          <a:noFill/>
        </p:spPr>
        <p:txBody>
          <a:bodyPr wrap="square" rtlCol="0">
            <a:spAutoFit/>
          </a:bodyPr>
          <a:lstStyle/>
          <a:p>
            <a:pPr algn="ctr" defTabSz="752475" eaLnBrk="1" fontAlgn="auto" hangingPunct="1">
              <a:spcBef>
                <a:spcPct val="50000"/>
              </a:spcBef>
              <a:spcAft>
                <a:spcPts val="0"/>
              </a:spcAft>
            </a:pPr>
            <a:r>
              <a:rPr lang="en-US" sz="1800" b="1" dirty="0">
                <a:solidFill>
                  <a:srgbClr val="4472C4">
                    <a:lumMod val="50000"/>
                  </a:srgbClr>
                </a:solidFill>
                <a:latin typeface="Bookman Old Style" panose="02050604050505020204" pitchFamily="18" charset="0"/>
              </a:rPr>
              <a:t>NEW INVESTMENT</a:t>
            </a:r>
            <a:r>
              <a:rPr lang="en-US" sz="1800" dirty="0">
                <a:solidFill>
                  <a:srgbClr val="4472C4">
                    <a:lumMod val="50000"/>
                  </a:srgbClr>
                </a:solidFill>
                <a:latin typeface="Bookman Old Style" panose="02050604050505020204" pitchFamily="18" charset="0"/>
              </a:rPr>
              <a:t>: the expansion of the photovoltaic system guarantees, in addition to energy savings, a production of </a:t>
            </a:r>
            <a:r>
              <a:rPr lang="en-US" sz="1800" b="1" dirty="0">
                <a:solidFill>
                  <a:srgbClr val="4472C4">
                    <a:lumMod val="50000"/>
                  </a:srgbClr>
                </a:solidFill>
                <a:latin typeface="Bookman Old Style" panose="02050604050505020204" pitchFamily="18" charset="0"/>
              </a:rPr>
              <a:t>900 megawatts</a:t>
            </a:r>
            <a:r>
              <a:rPr lang="en-US" sz="1800" dirty="0">
                <a:solidFill>
                  <a:srgbClr val="4472C4">
                    <a:lumMod val="50000"/>
                  </a:srgbClr>
                </a:solidFill>
                <a:latin typeface="Bookman Old Style" panose="02050604050505020204" pitchFamily="18" charset="0"/>
              </a:rPr>
              <a:t>!</a:t>
            </a:r>
            <a:endParaRPr lang="it-IT" sz="1800" dirty="0">
              <a:solidFill>
                <a:srgbClr val="4472C4">
                  <a:lumMod val="50000"/>
                </a:srgbClr>
              </a:solidFill>
              <a:latin typeface="Bookman Old Style" panose="02050604050505020204" pitchFamily="18" charset="0"/>
            </a:endParaRPr>
          </a:p>
        </p:txBody>
      </p:sp>
    </p:spTree>
    <p:extLst>
      <p:ext uri="{BB962C8B-B14F-4D97-AF65-F5344CB8AC3E}">
        <p14:creationId xmlns:p14="http://schemas.microsoft.com/office/powerpoint/2010/main" val="31022409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Rettangolo 5"/>
          <p:cNvSpPr/>
          <p:nvPr/>
        </p:nvSpPr>
        <p:spPr>
          <a:xfrm>
            <a:off x="876590" y="642349"/>
            <a:ext cx="4579732" cy="720134"/>
          </a:xfrm>
          <a:prstGeom prst="rect">
            <a:avLst/>
          </a:prstGeom>
        </p:spPr>
        <p:txBody>
          <a:bodyPr wrap="square">
            <a:spAutoFit/>
          </a:bodyPr>
          <a:lstStyle/>
          <a:p>
            <a:pPr marL="417513" indent="-417513" algn="just" defTabSz="1003300">
              <a:lnSpc>
                <a:spcPct val="120000"/>
              </a:lnSpc>
              <a:spcBef>
                <a:spcPct val="30000"/>
              </a:spcBef>
            </a:pPr>
            <a:r>
              <a:rPr lang="en-GB" sz="1900" b="1" dirty="0">
                <a:solidFill>
                  <a:srgbClr val="000099"/>
                </a:solidFill>
                <a:latin typeface="Century Gothic" pitchFamily="34" charset="0"/>
              </a:rPr>
              <a:t> </a:t>
            </a:r>
            <a:r>
              <a:rPr lang="en-GB" sz="1300" b="1" dirty="0">
                <a:solidFill>
                  <a:srgbClr val="000099"/>
                </a:solidFill>
                <a:latin typeface="Century Gothic" pitchFamily="34" charset="0"/>
              </a:rPr>
              <a:t>GLASS</a:t>
            </a:r>
            <a:r>
              <a:rPr lang="en-GB" sz="1300" dirty="0">
                <a:solidFill>
                  <a:srgbClr val="000099"/>
                </a:solidFill>
                <a:latin typeface="Century Gothic" pitchFamily="34" charset="0"/>
              </a:rPr>
              <a:t>    - production capacity of </a:t>
            </a:r>
            <a:r>
              <a:rPr lang="en-GB" sz="1300" b="1" dirty="0">
                <a:solidFill>
                  <a:srgbClr val="000099"/>
                </a:solidFill>
                <a:latin typeface="Century Gothic" pitchFamily="34" charset="0"/>
              </a:rPr>
              <a:t>50.000</a:t>
            </a:r>
            <a:r>
              <a:rPr lang="en-GB" sz="1300" dirty="0">
                <a:solidFill>
                  <a:srgbClr val="000099"/>
                </a:solidFill>
                <a:latin typeface="Century Gothic" pitchFamily="34" charset="0"/>
              </a:rPr>
              <a:t> bottles/hour</a:t>
            </a:r>
          </a:p>
          <a:p>
            <a:pPr marL="417513" indent="-417513" algn="just" defTabSz="1003300">
              <a:lnSpc>
                <a:spcPct val="120000"/>
              </a:lnSpc>
              <a:spcBef>
                <a:spcPct val="30000"/>
              </a:spcBef>
            </a:pPr>
            <a:r>
              <a:rPr lang="en-GB" sz="1300" b="1" dirty="0">
                <a:solidFill>
                  <a:srgbClr val="000099"/>
                </a:solidFill>
                <a:latin typeface="Century Gothic" pitchFamily="34" charset="0"/>
              </a:rPr>
              <a:t>    PET</a:t>
            </a:r>
            <a:r>
              <a:rPr lang="en-GB" sz="1300" dirty="0">
                <a:solidFill>
                  <a:srgbClr val="000099"/>
                </a:solidFill>
                <a:latin typeface="Century Gothic" pitchFamily="34" charset="0"/>
              </a:rPr>
              <a:t>       - production capacity of </a:t>
            </a:r>
            <a:r>
              <a:rPr lang="en-GB" sz="1300" b="1" dirty="0">
                <a:solidFill>
                  <a:srgbClr val="000099"/>
                </a:solidFill>
                <a:latin typeface="Century Gothic" pitchFamily="34" charset="0"/>
              </a:rPr>
              <a:t>60.000</a:t>
            </a:r>
            <a:r>
              <a:rPr lang="en-GB" sz="1300" dirty="0">
                <a:solidFill>
                  <a:srgbClr val="000099"/>
                </a:solidFill>
                <a:latin typeface="Century Gothic" pitchFamily="34" charset="0"/>
              </a:rPr>
              <a:t> bottles/hour</a:t>
            </a:r>
          </a:p>
        </p:txBody>
      </p:sp>
      <p:sp>
        <p:nvSpPr>
          <p:cNvPr id="7" name="Titolo 6"/>
          <p:cNvSpPr>
            <a:spLocks noGrp="1"/>
          </p:cNvSpPr>
          <p:nvPr>
            <p:ph type="title"/>
          </p:nvPr>
        </p:nvSpPr>
        <p:spPr>
          <a:xfrm>
            <a:off x="1727684" y="45495"/>
            <a:ext cx="6192688" cy="648072"/>
          </a:xfrm>
        </p:spPr>
        <p:txBody>
          <a:bodyPr/>
          <a:lstStyle/>
          <a:p>
            <a:r>
              <a:rPr lang="en-GB" sz="2000" kern="1200" dirty="0">
                <a:solidFill>
                  <a:srgbClr val="000099"/>
                </a:solidFill>
                <a:latin typeface="Century Gothic" pitchFamily="34" charset="0"/>
                <a:ea typeface="ＭＳ Ｐゴシック" pitchFamily="34" charset="-128"/>
                <a:cs typeface="+mn-cs"/>
              </a:rPr>
              <a:t>PRODUCTIVE CAPACITY &amp; QUALITY CONTROLS</a:t>
            </a:r>
          </a:p>
        </p:txBody>
      </p:sp>
      <p:sp>
        <p:nvSpPr>
          <p:cNvPr id="8" name="Rettangolo 7"/>
          <p:cNvSpPr/>
          <p:nvPr/>
        </p:nvSpPr>
        <p:spPr>
          <a:xfrm>
            <a:off x="107504" y="1500335"/>
            <a:ext cx="6267472" cy="2391424"/>
          </a:xfrm>
          <a:prstGeom prst="rect">
            <a:avLst/>
          </a:prstGeom>
        </p:spPr>
        <p:txBody>
          <a:bodyPr wrap="square">
            <a:spAutoFit/>
          </a:bodyPr>
          <a:lstStyle/>
          <a:p>
            <a:pPr algn="just">
              <a:lnSpc>
                <a:spcPct val="130000"/>
              </a:lnSpc>
              <a:spcBef>
                <a:spcPct val="50000"/>
              </a:spcBef>
            </a:pPr>
            <a:r>
              <a:rPr lang="en-GB" sz="1300" dirty="0">
                <a:solidFill>
                  <a:srgbClr val="000099"/>
                </a:solidFill>
                <a:latin typeface="Century Gothic" pitchFamily="34" charset="0"/>
              </a:rPr>
              <a:t>Beyond the directives required by law, Tavina makes further quality controls.</a:t>
            </a:r>
          </a:p>
          <a:p>
            <a:pPr marL="417513" indent="-417513" algn="just" defTabSz="1003300">
              <a:lnSpc>
                <a:spcPts val="1500"/>
              </a:lnSpc>
              <a:spcBef>
                <a:spcPct val="50000"/>
              </a:spcBef>
              <a:buClr>
                <a:schemeClr val="accent2"/>
              </a:buClr>
              <a:buSzPct val="130000"/>
              <a:buFont typeface="Wingdings" pitchFamily="2" charset="2"/>
              <a:buChar char="ü"/>
              <a:tabLst>
                <a:tab pos="534988" algn="l"/>
              </a:tabLst>
            </a:pPr>
            <a:r>
              <a:rPr lang="en-GB" sz="1300" dirty="0">
                <a:solidFill>
                  <a:srgbClr val="000099"/>
                </a:solidFill>
                <a:latin typeface="Century Gothic" pitchFamily="34" charset="0"/>
              </a:rPr>
              <a:t>1</a:t>
            </a:r>
            <a:r>
              <a:rPr lang="en-GB" sz="1300" baseline="30000" dirty="0">
                <a:solidFill>
                  <a:srgbClr val="000099"/>
                </a:solidFill>
                <a:latin typeface="Century Gothic" pitchFamily="34" charset="0"/>
              </a:rPr>
              <a:t>st</a:t>
            </a:r>
            <a:r>
              <a:rPr lang="en-GB" sz="1300" dirty="0">
                <a:solidFill>
                  <a:srgbClr val="000099"/>
                </a:solidFill>
                <a:latin typeface="Century Gothic" pitchFamily="34" charset="0"/>
              </a:rPr>
              <a:t> control at the spring</a:t>
            </a:r>
          </a:p>
          <a:p>
            <a:pPr marL="417513" indent="-417513" algn="just" defTabSz="1003300">
              <a:lnSpc>
                <a:spcPts val="1500"/>
              </a:lnSpc>
              <a:spcBef>
                <a:spcPct val="50000"/>
              </a:spcBef>
              <a:buClr>
                <a:schemeClr val="accent2"/>
              </a:buClr>
              <a:buSzPct val="130000"/>
              <a:buFont typeface="Wingdings" pitchFamily="2" charset="2"/>
              <a:buChar char="ü"/>
              <a:tabLst>
                <a:tab pos="534988" algn="l"/>
              </a:tabLst>
            </a:pPr>
            <a:r>
              <a:rPr lang="en-GB" sz="1300" dirty="0">
                <a:solidFill>
                  <a:srgbClr val="000099"/>
                </a:solidFill>
                <a:latin typeface="Century Gothic" pitchFamily="34" charset="0"/>
              </a:rPr>
              <a:t>cooperation of a Hydrological technical Director who constantly verifies all the quality standards requested</a:t>
            </a:r>
          </a:p>
          <a:p>
            <a:pPr marL="417513" indent="-417513" algn="just" defTabSz="1003300">
              <a:lnSpc>
                <a:spcPts val="1500"/>
              </a:lnSpc>
              <a:spcBef>
                <a:spcPct val="50000"/>
              </a:spcBef>
              <a:buClr>
                <a:schemeClr val="accent2"/>
              </a:buClr>
              <a:buSzPct val="130000"/>
              <a:buFont typeface="Wingdings" pitchFamily="2" charset="2"/>
              <a:buChar char="ü"/>
              <a:tabLst>
                <a:tab pos="534988" algn="l"/>
              </a:tabLst>
            </a:pPr>
            <a:r>
              <a:rPr lang="en-GB" sz="1300" dirty="0">
                <a:solidFill>
                  <a:srgbClr val="000099"/>
                </a:solidFill>
                <a:latin typeface="Century Gothic" pitchFamily="34" charset="0"/>
              </a:rPr>
              <a:t>controls on the final product, by external chemical laboratories </a:t>
            </a:r>
          </a:p>
          <a:p>
            <a:pPr marL="417513" indent="-417513" algn="just" defTabSz="1003300">
              <a:lnSpc>
                <a:spcPts val="1500"/>
              </a:lnSpc>
              <a:spcBef>
                <a:spcPct val="50000"/>
              </a:spcBef>
              <a:buClr>
                <a:schemeClr val="accent2"/>
              </a:buClr>
              <a:buSzPct val="130000"/>
              <a:buFont typeface="Wingdings" pitchFamily="2" charset="2"/>
              <a:buChar char="ü"/>
              <a:tabLst>
                <a:tab pos="534988" algn="l"/>
              </a:tabLst>
            </a:pPr>
            <a:r>
              <a:rPr lang="en-GB" sz="1300" dirty="0">
                <a:solidFill>
                  <a:srgbClr val="000099"/>
                </a:solidFill>
                <a:latin typeface="Century Gothic" pitchFamily="34" charset="0"/>
              </a:rPr>
              <a:t>daily drawings and controls concerning the production process and on the finished product, by the internal biological staff</a:t>
            </a:r>
          </a:p>
          <a:p>
            <a:pPr marL="417513" indent="-417513" algn="just" defTabSz="1003300">
              <a:lnSpc>
                <a:spcPts val="1500"/>
              </a:lnSpc>
              <a:spcBef>
                <a:spcPct val="50000"/>
              </a:spcBef>
              <a:buClr>
                <a:schemeClr val="accent2"/>
              </a:buClr>
              <a:buSzPct val="130000"/>
              <a:buFont typeface="Wingdings" pitchFamily="2" charset="2"/>
              <a:buChar char="ü"/>
              <a:tabLst>
                <a:tab pos="534988" algn="l"/>
              </a:tabLst>
            </a:pPr>
            <a:r>
              <a:rPr lang="en-GB" sz="1300" dirty="0">
                <a:solidFill>
                  <a:srgbClr val="000099"/>
                </a:solidFill>
                <a:latin typeface="Century Gothic" pitchFamily="34" charset="0"/>
              </a:rPr>
              <a:t>high qualified technology, e.g. the HACCP (analysis of risks and critical points of control) </a:t>
            </a:r>
            <a:endParaRPr lang="it-IT" sz="1300" dirty="0">
              <a:solidFill>
                <a:srgbClr val="000099"/>
              </a:solidFill>
              <a:latin typeface="Century Gothic" pitchFamily="34" charset="0"/>
            </a:endParaRPr>
          </a:p>
        </p:txBody>
      </p:sp>
      <p:sp>
        <p:nvSpPr>
          <p:cNvPr id="5" name="Rettangolo 9">
            <a:extLst>
              <a:ext uri="{FF2B5EF4-FFF2-40B4-BE49-F238E27FC236}">
                <a16:creationId xmlns:a16="http://schemas.microsoft.com/office/drawing/2014/main" id="{30848DF2-73B1-4031-92A2-34CD7096E01C}"/>
              </a:ext>
            </a:extLst>
          </p:cNvPr>
          <p:cNvSpPr>
            <a:spLocks noChangeArrowheads="1"/>
          </p:cNvSpPr>
          <p:nvPr/>
        </p:nvSpPr>
        <p:spPr bwMode="auto">
          <a:xfrm>
            <a:off x="2699792" y="4797152"/>
            <a:ext cx="6267472" cy="1654748"/>
          </a:xfrm>
          <a:prstGeom prst="rect">
            <a:avLst/>
          </a:prstGeom>
          <a:noFill/>
          <a:ln w="9525">
            <a:noFill/>
            <a:miter lim="800000"/>
            <a:headEnd/>
            <a:tailEnd/>
          </a:ln>
        </p:spPr>
        <p:txBody>
          <a:bodyPr wrap="square">
            <a:spAutoFit/>
          </a:bodyPr>
          <a:lstStyle/>
          <a:p>
            <a:pPr lvl="1" algn="just">
              <a:lnSpc>
                <a:spcPct val="150000"/>
              </a:lnSpc>
              <a:spcBef>
                <a:spcPct val="50000"/>
              </a:spcBef>
              <a:buClr>
                <a:schemeClr val="tx1"/>
              </a:buClr>
              <a:buSzPct val="130000"/>
            </a:pPr>
            <a:r>
              <a:rPr lang="en-GB" sz="1300" dirty="0">
                <a:solidFill>
                  <a:srgbClr val="000099"/>
                </a:solidFill>
                <a:latin typeface="Century Gothic" pitchFamily="34" charset="0"/>
              </a:rPr>
              <a:t>For the production process and products, Tavina has the </a:t>
            </a:r>
            <a:r>
              <a:rPr lang="en-GB" sz="1300" b="1" dirty="0">
                <a:solidFill>
                  <a:srgbClr val="000099"/>
                </a:solidFill>
                <a:latin typeface="Century Gothic" pitchFamily="34" charset="0"/>
              </a:rPr>
              <a:t>FSSC22000</a:t>
            </a:r>
            <a:r>
              <a:rPr lang="en-GB" sz="1300" dirty="0">
                <a:solidFill>
                  <a:srgbClr val="000099"/>
                </a:solidFill>
                <a:latin typeface="Century Gothic" pitchFamily="34" charset="0"/>
              </a:rPr>
              <a:t>, </a:t>
            </a:r>
            <a:r>
              <a:rPr lang="en-GB" sz="1300" b="1" dirty="0">
                <a:solidFill>
                  <a:srgbClr val="000099"/>
                </a:solidFill>
                <a:latin typeface="Century Gothic" pitchFamily="34" charset="0"/>
              </a:rPr>
              <a:t>IFS</a:t>
            </a:r>
            <a:r>
              <a:rPr lang="en-GB" sz="1300" dirty="0">
                <a:solidFill>
                  <a:srgbClr val="000099"/>
                </a:solidFill>
                <a:latin typeface="Century Gothic" pitchFamily="34" charset="0"/>
              </a:rPr>
              <a:t> and </a:t>
            </a:r>
            <a:r>
              <a:rPr lang="en-GB" sz="1300" b="1" dirty="0">
                <a:solidFill>
                  <a:srgbClr val="000099"/>
                </a:solidFill>
                <a:latin typeface="Century Gothic" pitchFamily="34" charset="0"/>
              </a:rPr>
              <a:t>KOSHER  OU-P CERTIFICATIONS</a:t>
            </a:r>
            <a:r>
              <a:rPr lang="en-GB" sz="1300" dirty="0">
                <a:solidFill>
                  <a:srgbClr val="000099"/>
                </a:solidFill>
                <a:latin typeface="Century Gothic" pitchFamily="34" charset="0"/>
              </a:rPr>
              <a:t>.</a:t>
            </a:r>
          </a:p>
          <a:p>
            <a:pPr lvl="1" algn="just">
              <a:lnSpc>
                <a:spcPct val="150000"/>
              </a:lnSpc>
              <a:spcBef>
                <a:spcPct val="50000"/>
              </a:spcBef>
              <a:buClr>
                <a:schemeClr val="tx1"/>
              </a:buClr>
              <a:buSzPct val="130000"/>
            </a:pPr>
            <a:r>
              <a:rPr lang="en-GB" sz="1300" dirty="0">
                <a:solidFill>
                  <a:srgbClr val="000099"/>
                </a:solidFill>
                <a:latin typeface="Century Gothic" pitchFamily="34" charset="0"/>
              </a:rPr>
              <a:t>Every day we work to preserve the environment and the purity of our water. Our products are the result of a constant research in order to improve food safety, security and customer satisfaction. </a:t>
            </a:r>
          </a:p>
        </p:txBody>
      </p:sp>
      <p:pic>
        <p:nvPicPr>
          <p:cNvPr id="3" name="Immagine 2">
            <a:extLst>
              <a:ext uri="{FF2B5EF4-FFF2-40B4-BE49-F238E27FC236}">
                <a16:creationId xmlns:a16="http://schemas.microsoft.com/office/drawing/2014/main" id="{61EF81AD-8ECF-4454-8895-FDA49F6BCCB0}"/>
              </a:ext>
            </a:extLst>
          </p:cNvPr>
          <p:cNvPicPr>
            <a:picLocks noChangeAspect="1"/>
          </p:cNvPicPr>
          <p:nvPr/>
        </p:nvPicPr>
        <p:blipFill rotWithShape="1">
          <a:blip r:embed="rId2">
            <a:extLst>
              <a:ext uri="{28A0092B-C50C-407E-A947-70E740481C1C}">
                <a14:useLocalDpi xmlns:a14="http://schemas.microsoft.com/office/drawing/2010/main" val="0"/>
              </a:ext>
            </a:extLst>
          </a:blip>
          <a:srcRect t="4463" b="6844"/>
          <a:stretch/>
        </p:blipFill>
        <p:spPr>
          <a:xfrm rot="16200000">
            <a:off x="5708394" y="1576672"/>
            <a:ext cx="3953022" cy="2337375"/>
          </a:xfrm>
          <a:prstGeom prst="rect">
            <a:avLst/>
          </a:prstGeom>
          <a:effectLst>
            <a:softEdge rad="31750"/>
          </a:effectLst>
        </p:spPr>
      </p:pic>
      <p:pic>
        <p:nvPicPr>
          <p:cNvPr id="4" name="Immagine 3">
            <a:extLst>
              <a:ext uri="{FF2B5EF4-FFF2-40B4-BE49-F238E27FC236}">
                <a16:creationId xmlns:a16="http://schemas.microsoft.com/office/drawing/2014/main" id="{DF5C460A-1D52-461E-AF83-FB4200C4563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61025" t="33432" r="1176" b="7396"/>
          <a:stretch/>
        </p:blipFill>
        <p:spPr>
          <a:xfrm>
            <a:off x="478388" y="4029611"/>
            <a:ext cx="2498592" cy="2602700"/>
          </a:xfrm>
          <a:prstGeom prst="rect">
            <a:avLst/>
          </a:prstGeom>
          <a:effectLst>
            <a:softEdge rad="31750"/>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1026"/>
          <p:cNvSpPr>
            <a:spLocks noChangeArrowheads="1"/>
          </p:cNvSpPr>
          <p:nvPr/>
        </p:nvSpPr>
        <p:spPr bwMode="auto">
          <a:xfrm>
            <a:off x="3657600" y="1571625"/>
            <a:ext cx="5181600" cy="396875"/>
          </a:xfrm>
          <a:prstGeom prst="rect">
            <a:avLst/>
          </a:prstGeom>
          <a:noFill/>
          <a:ln w="9525">
            <a:noFill/>
            <a:miter lim="800000"/>
            <a:headEnd/>
            <a:tailEnd/>
          </a:ln>
        </p:spPr>
        <p:txBody>
          <a:bodyPr>
            <a:spAutoFit/>
          </a:bodyPr>
          <a:lstStyle/>
          <a:p>
            <a:pPr algn="just">
              <a:spcBef>
                <a:spcPct val="500000"/>
              </a:spcBef>
            </a:pPr>
            <a:endParaRPr lang="it-IT" sz="2000" i="1">
              <a:solidFill>
                <a:schemeClr val="accent2"/>
              </a:solidFill>
              <a:latin typeface="Verdana" pitchFamily="34" charset="0"/>
            </a:endParaRPr>
          </a:p>
        </p:txBody>
      </p:sp>
      <p:pic>
        <p:nvPicPr>
          <p:cNvPr id="7" name="Immagine 6">
            <a:extLst>
              <a:ext uri="{FF2B5EF4-FFF2-40B4-BE49-F238E27FC236}">
                <a16:creationId xmlns:a16="http://schemas.microsoft.com/office/drawing/2014/main" id="{AEA419F1-B6EE-41FE-B75F-745EDD3B9B5A}"/>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3533" t="-1450" r="29342" b="763"/>
          <a:stretch/>
        </p:blipFill>
        <p:spPr>
          <a:xfrm>
            <a:off x="4066332" y="1797042"/>
            <a:ext cx="4772868" cy="4772868"/>
          </a:xfrm>
          <a:prstGeom prst="rect">
            <a:avLst/>
          </a:prstGeom>
          <a:effectLst>
            <a:outerShdw blurRad="63500" sx="102000" sy="102000" algn="ctr" rotWithShape="0">
              <a:schemeClr val="bg1">
                <a:alpha val="40000"/>
              </a:schemeClr>
            </a:outerShdw>
            <a:softEdge rad="76200"/>
          </a:effectLst>
        </p:spPr>
      </p:pic>
      <p:sp>
        <p:nvSpPr>
          <p:cNvPr id="10" name="CasellaDiTesto 9">
            <a:extLst>
              <a:ext uri="{FF2B5EF4-FFF2-40B4-BE49-F238E27FC236}">
                <a16:creationId xmlns:a16="http://schemas.microsoft.com/office/drawing/2014/main" id="{38420921-CE65-41D9-ABD5-D82A5D517C69}"/>
              </a:ext>
            </a:extLst>
          </p:cNvPr>
          <p:cNvSpPr txBox="1"/>
          <p:nvPr/>
        </p:nvSpPr>
        <p:spPr>
          <a:xfrm>
            <a:off x="107503" y="151805"/>
            <a:ext cx="8924125" cy="396875"/>
          </a:xfrm>
          <a:prstGeom prst="rect">
            <a:avLst/>
          </a:prstGeom>
          <a:noFill/>
        </p:spPr>
        <p:txBody>
          <a:bodyPr wrap="square" rtlCol="0">
            <a:spAutoFit/>
          </a:bodyPr>
          <a:lstStyle/>
          <a:p>
            <a:pPr algn="ctr"/>
            <a:r>
              <a:rPr lang="it-IT" sz="2000" dirty="0">
                <a:solidFill>
                  <a:srgbClr val="000099"/>
                </a:solidFill>
                <a:latin typeface="Century Gothic" pitchFamily="34" charset="0"/>
              </a:rPr>
              <a:t>WATER, FOOD PAR EXCELLENCE</a:t>
            </a:r>
            <a:endParaRPr lang="en-GB" sz="2000" dirty="0">
              <a:solidFill>
                <a:srgbClr val="000099"/>
              </a:solidFill>
              <a:latin typeface="Century Gothic" pitchFamily="34" charset="0"/>
            </a:endParaRPr>
          </a:p>
        </p:txBody>
      </p:sp>
      <p:sp>
        <p:nvSpPr>
          <p:cNvPr id="11" name="Rettangolo 8">
            <a:extLst>
              <a:ext uri="{FF2B5EF4-FFF2-40B4-BE49-F238E27FC236}">
                <a16:creationId xmlns:a16="http://schemas.microsoft.com/office/drawing/2014/main" id="{44CF76E8-987D-4E61-BD1F-AC82C3B5742F}"/>
              </a:ext>
            </a:extLst>
          </p:cNvPr>
          <p:cNvSpPr>
            <a:spLocks noChangeArrowheads="1"/>
          </p:cNvSpPr>
          <p:nvPr/>
        </p:nvSpPr>
        <p:spPr bwMode="auto">
          <a:xfrm>
            <a:off x="609125" y="690662"/>
            <a:ext cx="7920880" cy="1154162"/>
          </a:xfrm>
          <a:prstGeom prst="rect">
            <a:avLst/>
          </a:prstGeom>
          <a:noFill/>
          <a:ln w="9525">
            <a:noFill/>
            <a:miter lim="800000"/>
            <a:headEnd/>
            <a:tailEnd/>
          </a:ln>
        </p:spPr>
        <p:txBody>
          <a:bodyPr wrap="square">
            <a:spAutoFit/>
          </a:bodyPr>
          <a:lstStyle/>
          <a:p>
            <a:pPr algn="just" defTabSz="1003300">
              <a:lnSpc>
                <a:spcPts val="1500"/>
              </a:lnSpc>
              <a:spcBef>
                <a:spcPct val="50000"/>
              </a:spcBef>
            </a:pPr>
            <a:r>
              <a:rPr lang="en-GB" sz="1300" dirty="0">
                <a:solidFill>
                  <a:srgbClr val="000099"/>
                </a:solidFill>
                <a:latin typeface="Century Gothic" pitchFamily="34" charset="0"/>
              </a:rPr>
              <a:t>Water is the primary component of every living being as it is, on average, 60% of the body weight: so it is an essential element for proper functions of our body. </a:t>
            </a:r>
          </a:p>
          <a:p>
            <a:pPr algn="just" defTabSz="1003300">
              <a:lnSpc>
                <a:spcPts val="1500"/>
              </a:lnSpc>
              <a:spcBef>
                <a:spcPct val="50000"/>
              </a:spcBef>
            </a:pPr>
            <a:r>
              <a:rPr lang="en-GB" sz="1300" dirty="0">
                <a:solidFill>
                  <a:srgbClr val="000099"/>
                </a:solidFill>
                <a:latin typeface="Century Gothic" pitchFamily="34" charset="0"/>
              </a:rPr>
              <a:t>Water is a source of precious nutrients that enable the body’s physiological activities, becoming an healthy natural dietary aid. For everyone it’s very important to drink water, apart from age, sex and any medical condition.  </a:t>
            </a:r>
          </a:p>
        </p:txBody>
      </p:sp>
      <p:sp>
        <p:nvSpPr>
          <p:cNvPr id="12" name="Rettangolo 8">
            <a:extLst>
              <a:ext uri="{FF2B5EF4-FFF2-40B4-BE49-F238E27FC236}">
                <a16:creationId xmlns:a16="http://schemas.microsoft.com/office/drawing/2014/main" id="{5F8CF506-1F6F-4A03-971A-09A010A72B9C}"/>
              </a:ext>
            </a:extLst>
          </p:cNvPr>
          <p:cNvSpPr>
            <a:spLocks noChangeArrowheads="1"/>
          </p:cNvSpPr>
          <p:nvPr/>
        </p:nvSpPr>
        <p:spPr bwMode="auto">
          <a:xfrm>
            <a:off x="179512" y="2316624"/>
            <a:ext cx="3686270" cy="3736920"/>
          </a:xfrm>
          <a:prstGeom prst="rect">
            <a:avLst/>
          </a:prstGeom>
          <a:noFill/>
          <a:ln w="9525">
            <a:noFill/>
            <a:miter lim="800000"/>
            <a:headEnd/>
            <a:tailEnd/>
          </a:ln>
        </p:spPr>
        <p:txBody>
          <a:bodyPr wrap="square">
            <a:spAutoFit/>
          </a:bodyPr>
          <a:lstStyle/>
          <a:p>
            <a:pPr algn="just" defTabSz="1003300">
              <a:lnSpc>
                <a:spcPct val="150000"/>
              </a:lnSpc>
              <a:spcBef>
                <a:spcPct val="50000"/>
              </a:spcBef>
            </a:pPr>
            <a:r>
              <a:rPr lang="en-GB" sz="1200" b="1" dirty="0">
                <a:solidFill>
                  <a:srgbClr val="000099"/>
                </a:solidFill>
                <a:latin typeface="Century Gothic" pitchFamily="34" charset="0"/>
              </a:rPr>
              <a:t>MAIN HEALTHY MINERALS IN WATER</a:t>
            </a:r>
          </a:p>
          <a:p>
            <a:pPr algn="just" defTabSz="1003300">
              <a:lnSpc>
                <a:spcPts val="1300"/>
              </a:lnSpc>
              <a:spcBef>
                <a:spcPct val="50000"/>
              </a:spcBef>
            </a:pPr>
            <a:r>
              <a:rPr lang="en-GB" sz="1300" u="sng" dirty="0">
                <a:solidFill>
                  <a:srgbClr val="000099"/>
                </a:solidFill>
                <a:latin typeface="Century Gothic" pitchFamily="34" charset="0"/>
              </a:rPr>
              <a:t>Calcium</a:t>
            </a:r>
            <a:r>
              <a:rPr lang="en-GB" sz="1300" dirty="0">
                <a:solidFill>
                  <a:srgbClr val="000099"/>
                </a:solidFill>
                <a:latin typeface="Century Gothic" pitchFamily="34" charset="0"/>
              </a:rPr>
              <a:t>: bones and teeth composition, blood clotting, nerve transmission regulation, muscular contraction.</a:t>
            </a:r>
          </a:p>
          <a:p>
            <a:pPr algn="just" defTabSz="1003300">
              <a:lnSpc>
                <a:spcPts val="1300"/>
              </a:lnSpc>
              <a:spcBef>
                <a:spcPct val="50000"/>
              </a:spcBef>
            </a:pPr>
            <a:r>
              <a:rPr lang="en-GB" sz="1300" u="sng" dirty="0">
                <a:solidFill>
                  <a:srgbClr val="000099"/>
                </a:solidFill>
                <a:latin typeface="Century Gothic" pitchFamily="34" charset="0"/>
              </a:rPr>
              <a:t>Magnesium</a:t>
            </a:r>
            <a:r>
              <a:rPr lang="en-GB" sz="1300" dirty="0">
                <a:solidFill>
                  <a:srgbClr val="000099"/>
                </a:solidFill>
                <a:latin typeface="Century Gothic" pitchFamily="34" charset="0"/>
              </a:rPr>
              <a:t>: important for brain, nerves and muscles’ activities.</a:t>
            </a:r>
          </a:p>
          <a:p>
            <a:pPr algn="just" defTabSz="1003300">
              <a:lnSpc>
                <a:spcPts val="1300"/>
              </a:lnSpc>
              <a:spcBef>
                <a:spcPct val="50000"/>
              </a:spcBef>
            </a:pPr>
            <a:r>
              <a:rPr lang="en-GB" sz="1300" u="sng" dirty="0">
                <a:solidFill>
                  <a:srgbClr val="000099"/>
                </a:solidFill>
                <a:latin typeface="Century Gothic" pitchFamily="34" charset="0"/>
              </a:rPr>
              <a:t>Sodium</a:t>
            </a:r>
            <a:r>
              <a:rPr lang="en-GB" sz="1300" dirty="0">
                <a:solidFill>
                  <a:srgbClr val="000099"/>
                </a:solidFill>
                <a:latin typeface="Century Gothic" pitchFamily="34" charset="0"/>
              </a:rPr>
              <a:t>: body fluids constituent, it regulates neuro-muscular function.</a:t>
            </a:r>
          </a:p>
          <a:p>
            <a:pPr algn="just" defTabSz="1003300">
              <a:lnSpc>
                <a:spcPts val="1300"/>
              </a:lnSpc>
              <a:spcBef>
                <a:spcPct val="50000"/>
              </a:spcBef>
            </a:pPr>
            <a:r>
              <a:rPr lang="en-GB" sz="1300" u="sng" dirty="0">
                <a:solidFill>
                  <a:srgbClr val="000099"/>
                </a:solidFill>
                <a:latin typeface="Century Gothic" pitchFamily="34" charset="0"/>
              </a:rPr>
              <a:t>Chloride</a:t>
            </a:r>
            <a:r>
              <a:rPr lang="en-GB" sz="1300" dirty="0">
                <a:solidFill>
                  <a:srgbClr val="000099"/>
                </a:solidFill>
                <a:latin typeface="Century Gothic" pitchFamily="34" charset="0"/>
              </a:rPr>
              <a:t>: body fluids constituent, hydro-saline regulator.</a:t>
            </a:r>
          </a:p>
          <a:p>
            <a:pPr algn="just" defTabSz="1003300">
              <a:lnSpc>
                <a:spcPts val="1300"/>
              </a:lnSpc>
              <a:spcBef>
                <a:spcPct val="50000"/>
              </a:spcBef>
            </a:pPr>
            <a:r>
              <a:rPr lang="en-GB" sz="1300" u="sng" dirty="0">
                <a:solidFill>
                  <a:srgbClr val="000099"/>
                </a:solidFill>
                <a:latin typeface="Century Gothic" pitchFamily="34" charset="0"/>
              </a:rPr>
              <a:t>Potassium</a:t>
            </a:r>
            <a:r>
              <a:rPr lang="en-GB" sz="1300" dirty="0">
                <a:solidFill>
                  <a:srgbClr val="000099"/>
                </a:solidFill>
                <a:latin typeface="Century Gothic" pitchFamily="34" charset="0"/>
              </a:rPr>
              <a:t>: cells’ important component, it regulates nervous-muscular, cardio-vascular and gastrointestinal functions.</a:t>
            </a:r>
          </a:p>
          <a:p>
            <a:pPr algn="just" defTabSz="1003300">
              <a:lnSpc>
                <a:spcPts val="1300"/>
              </a:lnSpc>
              <a:spcBef>
                <a:spcPct val="50000"/>
              </a:spcBef>
            </a:pPr>
            <a:r>
              <a:rPr lang="en-GB" sz="1300" u="sng" dirty="0">
                <a:solidFill>
                  <a:srgbClr val="000099"/>
                </a:solidFill>
                <a:latin typeface="Century Gothic" pitchFamily="34" charset="0"/>
              </a:rPr>
              <a:t>Sulphates</a:t>
            </a:r>
            <a:r>
              <a:rPr lang="en-GB" sz="1300" dirty="0">
                <a:solidFill>
                  <a:srgbClr val="000099"/>
                </a:solidFill>
                <a:latin typeface="Century Gothic" pitchFamily="34" charset="0"/>
              </a:rPr>
              <a:t>: one of the constituent elements of some vitamins and proteins.</a:t>
            </a:r>
          </a:p>
          <a:p>
            <a:pPr algn="just" defTabSz="1003300">
              <a:lnSpc>
                <a:spcPts val="1300"/>
              </a:lnSpc>
              <a:spcBef>
                <a:spcPct val="50000"/>
              </a:spcBef>
            </a:pPr>
            <a:r>
              <a:rPr lang="en-GB" sz="1300" u="sng" dirty="0">
                <a:solidFill>
                  <a:srgbClr val="000099"/>
                </a:solidFill>
                <a:latin typeface="Century Gothic" pitchFamily="34" charset="0"/>
              </a:rPr>
              <a:t>Fluoride</a:t>
            </a:r>
            <a:r>
              <a:rPr lang="en-GB" sz="1300" dirty="0">
                <a:solidFill>
                  <a:srgbClr val="000099"/>
                </a:solidFill>
                <a:latin typeface="Century Gothic" pitchFamily="34" charset="0"/>
              </a:rPr>
              <a:t>: essential for teeth health and prevention tooth decay. </a:t>
            </a:r>
            <a:endParaRPr lang="en-GB" sz="1200" dirty="0">
              <a:solidFill>
                <a:srgbClr val="000099"/>
              </a:solidFill>
              <a:latin typeface="Century Gothic" pitchFamily="34" charset="0"/>
            </a:endParaRPr>
          </a:p>
        </p:txBody>
      </p:sp>
    </p:spTree>
  </p:cSld>
  <p:clrMapOvr>
    <a:masterClrMapping/>
  </p:clrMapOvr>
</p:sld>
</file>

<file path=ppt/theme/theme1.xml><?xml version="1.0" encoding="utf-8"?>
<a:theme xmlns:a="http://schemas.openxmlformats.org/drawingml/2006/main" name="Presentazione vuota">
  <a:themeElements>
    <a:clrScheme name="Presentazione vuot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Presentazione vuot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Presentazione vuot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Presentazione vuota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Presentazione vuota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Presentazione vuota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Presentazione vuota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Presentazione vuota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Presentazione vuota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i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ema di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Mountain Top</Template>
  <TotalTime>6762</TotalTime>
  <Words>907</Words>
  <Application>Microsoft Office PowerPoint</Application>
  <PresentationFormat>Presentazione su schermo (4:3)</PresentationFormat>
  <Paragraphs>78</Paragraphs>
  <Slides>14</Slides>
  <Notes>0</Notes>
  <HiddenSlides>0</HiddenSlides>
  <MMClips>0</MMClips>
  <ScaleCrop>false</ScaleCrop>
  <HeadingPairs>
    <vt:vector size="6" baseType="variant">
      <vt:variant>
        <vt:lpstr>Caratteri utilizzati</vt:lpstr>
      </vt:variant>
      <vt:variant>
        <vt:i4>12</vt:i4>
      </vt:variant>
      <vt:variant>
        <vt:lpstr>Tema</vt:lpstr>
      </vt:variant>
      <vt:variant>
        <vt:i4>2</vt:i4>
      </vt:variant>
      <vt:variant>
        <vt:lpstr>Titoli diapositive</vt:lpstr>
      </vt:variant>
      <vt:variant>
        <vt:i4>14</vt:i4>
      </vt:variant>
    </vt:vector>
  </HeadingPairs>
  <TitlesOfParts>
    <vt:vector size="28" baseType="lpstr">
      <vt:lpstr>ＭＳ Ｐゴシック</vt:lpstr>
      <vt:lpstr>Arial</vt:lpstr>
      <vt:lpstr>Bookman Old Style</vt:lpstr>
      <vt:lpstr>Calibri</vt:lpstr>
      <vt:lpstr>Calibri Light</vt:lpstr>
      <vt:lpstr>Century Gothic</vt:lpstr>
      <vt:lpstr>Century Schoolbook</vt:lpstr>
      <vt:lpstr>Futura Md</vt:lpstr>
      <vt:lpstr>Lucida Handwriting</vt:lpstr>
      <vt:lpstr>Times New Roman</vt:lpstr>
      <vt:lpstr>Verdana</vt:lpstr>
      <vt:lpstr>Wingdings</vt:lpstr>
      <vt:lpstr>Presentazione vuota</vt:lpstr>
      <vt:lpstr>Tema di Office</vt:lpstr>
      <vt:lpstr>Presentazione standard di PowerPoint</vt:lpstr>
      <vt:lpstr>In 2024 exports were more than 55% of total sales</vt:lpstr>
      <vt:lpstr>Presentazione standard di PowerPoint</vt:lpstr>
      <vt:lpstr>Tavina: the Company</vt:lpstr>
      <vt:lpstr>Presentazione standard di PowerPoint</vt:lpstr>
      <vt:lpstr>Presentazione standard di PowerPoint</vt:lpstr>
      <vt:lpstr>Presentazione standard di PowerPoint</vt:lpstr>
      <vt:lpstr>PRODUCTIVE CAPACITY &amp; QUALITY CONTROLS</vt:lpstr>
      <vt:lpstr>Presentazione standard di PowerPoint</vt:lpstr>
      <vt:lpstr> Properties  Legally recognised by the Italian Ministry of Health</vt:lpstr>
      <vt:lpstr>PRIVATE LABEL?</vt:lpstr>
      <vt:lpstr>Presentazione standard di PowerPoint</vt:lpstr>
      <vt:lpstr>Presentazione standard di PowerPoint</vt:lpstr>
      <vt:lpstr>Presentazione standard di PowerPoint</vt:lpstr>
    </vt:vector>
  </TitlesOfParts>
  <Company>Sangemini S.p.A.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Nessun titolo diapositiva</dc:title>
  <dc:creator>Giovanni Negri</dc:creator>
  <cp:lastModifiedBy>Romina Ricchini</cp:lastModifiedBy>
  <cp:revision>604</cp:revision>
  <cp:lastPrinted>2003-08-25T09:33:47Z</cp:lastPrinted>
  <dcterms:created xsi:type="dcterms:W3CDTF">2003-02-20T14:51:10Z</dcterms:created>
  <dcterms:modified xsi:type="dcterms:W3CDTF">2025-03-31T14:33:54Z</dcterms:modified>
</cp:coreProperties>
</file>