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3004800" cy="9753600"/>
  <p:notesSz cx="13004800" cy="9753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60"/>
  </p:normalViewPr>
  <p:slideViewPr>
    <p:cSldViewPr>
      <p:cViewPr varScale="1">
        <p:scale>
          <a:sx n="55" d="100"/>
          <a:sy n="55" d="100"/>
        </p:scale>
        <p:origin x="1531" y="34"/>
      </p:cViewPr>
      <p:guideLst>
        <p:guide orient="horz" pos="2448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anuele Prandi - E. Vigolungo S.p.a." userId="44a66ae8-e879-4b43-9301-629e57fafb74" providerId="ADAL" clId="{EDCA0506-CEB7-4A1A-ACF0-29CEE94A434E}"/>
    <pc:docChg chg="custSel modSld">
      <pc:chgData name="Emanuele Prandi - E. Vigolungo S.p.a." userId="44a66ae8-e879-4b43-9301-629e57fafb74" providerId="ADAL" clId="{EDCA0506-CEB7-4A1A-ACF0-29CEE94A434E}" dt="2024-10-08T08:27:27.223" v="45" actId="6549"/>
      <pc:docMkLst>
        <pc:docMk/>
      </pc:docMkLst>
      <pc:sldChg chg="modSp mod">
        <pc:chgData name="Emanuele Prandi - E. Vigolungo S.p.a." userId="44a66ae8-e879-4b43-9301-629e57fafb74" providerId="ADAL" clId="{EDCA0506-CEB7-4A1A-ACF0-29CEE94A434E}" dt="2024-10-08T08:25:18.581" v="2"/>
        <pc:sldMkLst>
          <pc:docMk/>
          <pc:sldMk cId="0" sldId="259"/>
        </pc:sldMkLst>
        <pc:spChg chg="mod">
          <ac:chgData name="Emanuele Prandi - E. Vigolungo S.p.a." userId="44a66ae8-e879-4b43-9301-629e57fafb74" providerId="ADAL" clId="{EDCA0506-CEB7-4A1A-ACF0-29CEE94A434E}" dt="2024-10-08T08:25:18.581" v="2"/>
          <ac:spMkLst>
            <pc:docMk/>
            <pc:sldMk cId="0" sldId="259"/>
            <ac:spMk id="21" creationId="{00000000-0000-0000-0000-000000000000}"/>
          </ac:spMkLst>
        </pc:spChg>
      </pc:sldChg>
      <pc:sldChg chg="modSp mod">
        <pc:chgData name="Emanuele Prandi - E. Vigolungo S.p.a." userId="44a66ae8-e879-4b43-9301-629e57fafb74" providerId="ADAL" clId="{EDCA0506-CEB7-4A1A-ACF0-29CEE94A434E}" dt="2024-10-08T08:24:39.907" v="1" actId="20577"/>
        <pc:sldMkLst>
          <pc:docMk/>
          <pc:sldMk cId="0" sldId="274"/>
        </pc:sldMkLst>
        <pc:spChg chg="mod">
          <ac:chgData name="Emanuele Prandi - E. Vigolungo S.p.a." userId="44a66ae8-e879-4b43-9301-629e57fafb74" providerId="ADAL" clId="{EDCA0506-CEB7-4A1A-ACF0-29CEE94A434E}" dt="2024-10-08T08:24:39.907" v="1" actId="20577"/>
          <ac:spMkLst>
            <pc:docMk/>
            <pc:sldMk cId="0" sldId="274"/>
            <ac:spMk id="3" creationId="{00000000-0000-0000-0000-000000000000}"/>
          </ac:spMkLst>
        </pc:spChg>
      </pc:sldChg>
      <pc:sldChg chg="modSp mod">
        <pc:chgData name="Emanuele Prandi - E. Vigolungo S.p.a." userId="44a66ae8-e879-4b43-9301-629e57fafb74" providerId="ADAL" clId="{EDCA0506-CEB7-4A1A-ACF0-29CEE94A434E}" dt="2024-10-08T08:27:27.223" v="45" actId="6549"/>
        <pc:sldMkLst>
          <pc:docMk/>
          <pc:sldMk cId="0" sldId="276"/>
        </pc:sldMkLst>
        <pc:spChg chg="mod">
          <ac:chgData name="Emanuele Prandi - E. Vigolungo S.p.a." userId="44a66ae8-e879-4b43-9301-629e57fafb74" providerId="ADAL" clId="{EDCA0506-CEB7-4A1A-ACF0-29CEE94A434E}" dt="2024-10-08T08:27:27.223" v="45" actId="6549"/>
          <ac:spMkLst>
            <pc:docMk/>
            <pc:sldMk cId="0" sldId="276"/>
            <ac:spMk id="3" creationId="{00000000-0000-0000-0000-000000000000}"/>
          </ac:spMkLst>
        </pc:spChg>
      </pc:sldChg>
      <pc:sldChg chg="modSp mod">
        <pc:chgData name="Emanuele Prandi - E. Vigolungo S.p.a." userId="44a66ae8-e879-4b43-9301-629e57fafb74" providerId="ADAL" clId="{EDCA0506-CEB7-4A1A-ACF0-29CEE94A434E}" dt="2024-10-08T08:27:18.386" v="43" actId="6549"/>
        <pc:sldMkLst>
          <pc:docMk/>
          <pc:sldMk cId="0" sldId="280"/>
        </pc:sldMkLst>
        <pc:spChg chg="mod">
          <ac:chgData name="Emanuele Prandi - E. Vigolungo S.p.a." userId="44a66ae8-e879-4b43-9301-629e57fafb74" providerId="ADAL" clId="{EDCA0506-CEB7-4A1A-ACF0-29CEE94A434E}" dt="2024-10-08T08:27:18.386" v="43" actId="6549"/>
          <ac:spMkLst>
            <pc:docMk/>
            <pc:sldMk cId="0" sldId="280"/>
            <ac:spMk id="19" creationId="{00000000-0000-0000-0000-000000000000}"/>
          </ac:spMkLst>
        </pc:spChg>
      </pc:sldChg>
    </pc:docChg>
  </pc:docChgLst>
  <pc:docChgLst>
    <pc:chgData name="Emanuele Prandi - E. Vigolungo S.p.a." userId="44a66ae8-e879-4b43-9301-629e57fafb74" providerId="ADAL" clId="{A5C670B6-8745-4152-BD4E-F657FC925C17}"/>
    <pc:docChg chg="custSel modSld">
      <pc:chgData name="Emanuele Prandi - E. Vigolungo S.p.a." userId="44a66ae8-e879-4b43-9301-629e57fafb74" providerId="ADAL" clId="{A5C670B6-8745-4152-BD4E-F657FC925C17}" dt="2024-06-17T09:52:47.083" v="84" actId="1076"/>
      <pc:docMkLst>
        <pc:docMk/>
      </pc:docMkLst>
      <pc:sldChg chg="addSp delSp modSp mod">
        <pc:chgData name="Emanuele Prandi - E. Vigolungo S.p.a." userId="44a66ae8-e879-4b43-9301-629e57fafb74" providerId="ADAL" clId="{A5C670B6-8745-4152-BD4E-F657FC925C17}" dt="2024-06-17T09:49:29.302" v="74" actId="1035"/>
        <pc:sldMkLst>
          <pc:docMk/>
          <pc:sldMk cId="0" sldId="256"/>
        </pc:sldMkLst>
        <pc:spChg chg="mod">
          <ac:chgData name="Emanuele Prandi - E. Vigolungo S.p.a." userId="44a66ae8-e879-4b43-9301-629e57fafb74" providerId="ADAL" clId="{A5C670B6-8745-4152-BD4E-F657FC925C17}" dt="2024-06-17T09:49:29.302" v="74" actId="1035"/>
          <ac:spMkLst>
            <pc:docMk/>
            <pc:sldMk cId="0" sldId="256"/>
            <ac:spMk id="2" creationId="{00000000-0000-0000-0000-000000000000}"/>
          </ac:spMkLst>
        </pc:spChg>
        <pc:spChg chg="add del mod">
          <ac:chgData name="Emanuele Prandi - E. Vigolungo S.p.a." userId="44a66ae8-e879-4b43-9301-629e57fafb74" providerId="ADAL" clId="{A5C670B6-8745-4152-BD4E-F657FC925C17}" dt="2024-06-17T09:49:01.087" v="71" actId="21"/>
          <ac:spMkLst>
            <pc:docMk/>
            <pc:sldMk cId="0" sldId="256"/>
            <ac:spMk id="4" creationId="{DAFA1778-B6BD-47B0-CE0D-C07EB3CDE8C3}"/>
          </ac:spMkLst>
        </pc:spChg>
        <pc:spChg chg="mod">
          <ac:chgData name="Emanuele Prandi - E. Vigolungo S.p.a." userId="44a66ae8-e879-4b43-9301-629e57fafb74" providerId="ADAL" clId="{A5C670B6-8745-4152-BD4E-F657FC925C17}" dt="2024-06-17T09:49:19.435" v="72" actId="1076"/>
          <ac:spMkLst>
            <pc:docMk/>
            <pc:sldMk cId="0" sldId="256"/>
            <ac:spMk id="20" creationId="{00000000-0000-0000-0000-000000000000}"/>
          </ac:spMkLst>
        </pc:spChg>
        <pc:picChg chg="add del mod">
          <ac:chgData name="Emanuele Prandi - E. Vigolungo S.p.a." userId="44a66ae8-e879-4b43-9301-629e57fafb74" providerId="ADAL" clId="{A5C670B6-8745-4152-BD4E-F657FC925C17}" dt="2024-06-17T09:48:43.235" v="63" actId="478"/>
          <ac:picMkLst>
            <pc:docMk/>
            <pc:sldMk cId="0" sldId="256"/>
            <ac:picMk id="3" creationId="{F3A40CA4-E600-AB07-77C9-1F67E05E4D86}"/>
          </ac:picMkLst>
        </pc:picChg>
      </pc:sldChg>
      <pc:sldChg chg="modSp mod">
        <pc:chgData name="Emanuele Prandi - E. Vigolungo S.p.a." userId="44a66ae8-e879-4b43-9301-629e57fafb74" providerId="ADAL" clId="{A5C670B6-8745-4152-BD4E-F657FC925C17}" dt="2024-06-17T09:51:56.593" v="83" actId="14100"/>
        <pc:sldMkLst>
          <pc:docMk/>
          <pc:sldMk cId="0" sldId="260"/>
        </pc:sldMkLst>
        <pc:spChg chg="mod">
          <ac:chgData name="Emanuele Prandi - E. Vigolungo S.p.a." userId="44a66ae8-e879-4b43-9301-629e57fafb74" providerId="ADAL" clId="{A5C670B6-8745-4152-BD4E-F657FC925C17}" dt="2024-06-17T09:39:00.375" v="30" actId="1076"/>
          <ac:spMkLst>
            <pc:docMk/>
            <pc:sldMk cId="0" sldId="260"/>
            <ac:spMk id="3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50:32.985" v="77" actId="1076"/>
          <ac:spMkLst>
            <pc:docMk/>
            <pc:sldMk cId="0" sldId="260"/>
            <ac:spMk id="15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39:08.991" v="31" actId="1076"/>
          <ac:spMkLst>
            <pc:docMk/>
            <pc:sldMk cId="0" sldId="260"/>
            <ac:spMk id="16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50:39.198" v="78" actId="1076"/>
          <ac:spMkLst>
            <pc:docMk/>
            <pc:sldMk cId="0" sldId="260"/>
            <ac:spMk id="18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40:01.819" v="34" actId="1076"/>
          <ac:spMkLst>
            <pc:docMk/>
            <pc:sldMk cId="0" sldId="260"/>
            <ac:spMk id="21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39:45.554" v="33" actId="1076"/>
          <ac:spMkLst>
            <pc:docMk/>
            <pc:sldMk cId="0" sldId="260"/>
            <ac:spMk id="22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51:41.535" v="82" actId="1076"/>
          <ac:spMkLst>
            <pc:docMk/>
            <pc:sldMk cId="0" sldId="260"/>
            <ac:spMk id="24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49:58.580" v="75" actId="1076"/>
          <ac:spMkLst>
            <pc:docMk/>
            <pc:sldMk cId="0" sldId="260"/>
            <ac:spMk id="27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50:13.725" v="76" actId="1076"/>
          <ac:spMkLst>
            <pc:docMk/>
            <pc:sldMk cId="0" sldId="260"/>
            <ac:spMk id="28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50:49.345" v="79" actId="1076"/>
          <ac:spMkLst>
            <pc:docMk/>
            <pc:sldMk cId="0" sldId="260"/>
            <ac:spMk id="31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51:05.444" v="80" actId="1076"/>
          <ac:spMkLst>
            <pc:docMk/>
            <pc:sldMk cId="0" sldId="260"/>
            <ac:spMk id="32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51:35.890" v="81" actId="1076"/>
          <ac:spMkLst>
            <pc:docMk/>
            <pc:sldMk cId="0" sldId="260"/>
            <ac:spMk id="35" creationId="{00000000-0000-0000-0000-000000000000}"/>
          </ac:spMkLst>
        </pc:spChg>
        <pc:picChg chg="mod">
          <ac:chgData name="Emanuele Prandi - E. Vigolungo S.p.a." userId="44a66ae8-e879-4b43-9301-629e57fafb74" providerId="ADAL" clId="{A5C670B6-8745-4152-BD4E-F657FC925C17}" dt="2024-06-17T09:51:56.593" v="83" actId="14100"/>
          <ac:picMkLst>
            <pc:docMk/>
            <pc:sldMk cId="0" sldId="260"/>
            <ac:picMk id="48" creationId="{533BE700-B5F0-A7AF-6875-17EC6996A3F2}"/>
          </ac:picMkLst>
        </pc:picChg>
      </pc:sldChg>
      <pc:sldChg chg="modSp mod">
        <pc:chgData name="Emanuele Prandi - E. Vigolungo S.p.a." userId="44a66ae8-e879-4b43-9301-629e57fafb74" providerId="ADAL" clId="{A5C670B6-8745-4152-BD4E-F657FC925C17}" dt="2024-06-17T09:42:50.053" v="36" actId="1076"/>
        <pc:sldMkLst>
          <pc:docMk/>
          <pc:sldMk cId="0" sldId="264"/>
        </pc:sldMkLst>
        <pc:spChg chg="mod">
          <ac:chgData name="Emanuele Prandi - E. Vigolungo S.p.a." userId="44a66ae8-e879-4b43-9301-629e57fafb74" providerId="ADAL" clId="{A5C670B6-8745-4152-BD4E-F657FC925C17}" dt="2024-06-17T09:42:50.053" v="36" actId="1076"/>
          <ac:spMkLst>
            <pc:docMk/>
            <pc:sldMk cId="0" sldId="264"/>
            <ac:spMk id="2" creationId="{00000000-0000-0000-0000-000000000000}"/>
          </ac:spMkLst>
        </pc:spChg>
        <pc:spChg chg="mod">
          <ac:chgData name="Emanuele Prandi - E. Vigolungo S.p.a." userId="44a66ae8-e879-4b43-9301-629e57fafb74" providerId="ADAL" clId="{A5C670B6-8745-4152-BD4E-F657FC925C17}" dt="2024-06-17T09:41:05.083" v="35" actId="2085"/>
          <ac:spMkLst>
            <pc:docMk/>
            <pc:sldMk cId="0" sldId="264"/>
            <ac:spMk id="63" creationId="{00000000-0000-0000-0000-000000000000}"/>
          </ac:spMkLst>
        </pc:spChg>
      </pc:sldChg>
      <pc:sldChg chg="modSp mod">
        <pc:chgData name="Emanuele Prandi - E. Vigolungo S.p.a." userId="44a66ae8-e879-4b43-9301-629e57fafb74" providerId="ADAL" clId="{A5C670B6-8745-4152-BD4E-F657FC925C17}" dt="2024-06-17T09:52:47.083" v="84" actId="1076"/>
        <pc:sldMkLst>
          <pc:docMk/>
          <pc:sldMk cId="0" sldId="274"/>
        </pc:sldMkLst>
        <pc:spChg chg="mod">
          <ac:chgData name="Emanuele Prandi - E. Vigolungo S.p.a." userId="44a66ae8-e879-4b43-9301-629e57fafb74" providerId="ADAL" clId="{A5C670B6-8745-4152-BD4E-F657FC925C17}" dt="2024-06-17T09:52:47.083" v="84" actId="1076"/>
          <ac:spMkLst>
            <pc:docMk/>
            <pc:sldMk cId="0" sldId="274"/>
            <ac:spMk id="3" creationId="{00000000-0000-0000-0000-000000000000}"/>
          </ac:spMkLst>
        </pc:spChg>
      </pc:sldChg>
      <pc:sldChg chg="modSp mod">
        <pc:chgData name="Emanuele Prandi - E. Vigolungo S.p.a." userId="44a66ae8-e879-4b43-9301-629e57fafb74" providerId="ADAL" clId="{A5C670B6-8745-4152-BD4E-F657FC925C17}" dt="2024-06-17T09:47:19.311" v="62" actId="1076"/>
        <pc:sldMkLst>
          <pc:docMk/>
          <pc:sldMk cId="0" sldId="278"/>
        </pc:sldMkLst>
        <pc:spChg chg="mod">
          <ac:chgData name="Emanuele Prandi - E. Vigolungo S.p.a." userId="44a66ae8-e879-4b43-9301-629e57fafb74" providerId="ADAL" clId="{A5C670B6-8745-4152-BD4E-F657FC925C17}" dt="2024-06-17T09:47:19.311" v="62" actId="1076"/>
          <ac:spMkLst>
            <pc:docMk/>
            <pc:sldMk cId="0" sldId="278"/>
            <ac:spMk id="4" creationId="{00000000-0000-0000-0000-000000000000}"/>
          </ac:spMkLst>
        </pc:spChg>
      </pc:sldChg>
      <pc:sldChg chg="modSp mod">
        <pc:chgData name="Emanuele Prandi - E. Vigolungo S.p.a." userId="44a66ae8-e879-4b43-9301-629e57fafb74" providerId="ADAL" clId="{A5C670B6-8745-4152-BD4E-F657FC925C17}" dt="2024-06-17T09:46:05.023" v="60" actId="1076"/>
        <pc:sldMkLst>
          <pc:docMk/>
          <pc:sldMk cId="0" sldId="280"/>
        </pc:sldMkLst>
        <pc:spChg chg="mod">
          <ac:chgData name="Emanuele Prandi - E. Vigolungo S.p.a." userId="44a66ae8-e879-4b43-9301-629e57fafb74" providerId="ADAL" clId="{A5C670B6-8745-4152-BD4E-F657FC925C17}" dt="2024-06-17T09:46:05.023" v="60" actId="1076"/>
          <ac:spMkLst>
            <pc:docMk/>
            <pc:sldMk cId="0" sldId="280"/>
            <ac:spMk id="1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8AF7B-5A7B-7D4A-8D88-8910443A35A4}" type="datetimeFigureOut">
              <a:rPr lang="en-IT" smtClean="0"/>
              <a:t>10/08/2024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6888" y="1219200"/>
            <a:ext cx="4391025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300163" y="4694238"/>
            <a:ext cx="1040447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F7C52F-1681-2244-BD3E-3C563E408D19}" type="slidenum">
              <a:rPr lang="en-IT" smtClean="0"/>
              <a:t>‹N›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29328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7C52F-1681-2244-BD3E-3C563E408D19}" type="slidenum">
              <a:rPr lang="en-IT" smtClean="0"/>
              <a:t>4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79912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7C52F-1681-2244-BD3E-3C563E408D19}" type="slidenum">
              <a:rPr lang="en-IT" smtClean="0"/>
              <a:t>22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975773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7C52F-1681-2244-BD3E-3C563E408D19}" type="slidenum">
              <a:rPr lang="en-IT" smtClean="0"/>
              <a:t>25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08449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75360" y="3023616"/>
            <a:ext cx="1105408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1" i="0">
                <a:solidFill>
                  <a:srgbClr val="F18700"/>
                </a:solidFill>
                <a:latin typeface="Barlow"/>
                <a:cs typeface="Barl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50720" y="5462016"/>
            <a:ext cx="910336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1" i="0">
                <a:solidFill>
                  <a:srgbClr val="F18700"/>
                </a:solidFill>
                <a:latin typeface="Barlow"/>
                <a:cs typeface="Barl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18700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1" i="0">
                <a:solidFill>
                  <a:srgbClr val="F18700"/>
                </a:solidFill>
                <a:latin typeface="Barlow"/>
                <a:cs typeface="Barl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07299" y="1978087"/>
            <a:ext cx="5481320" cy="6250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97472" y="2243328"/>
            <a:ext cx="5657088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1" i="0">
                <a:solidFill>
                  <a:srgbClr val="F18700"/>
                </a:solidFill>
                <a:latin typeface="Barlow"/>
                <a:cs typeface="Barl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"/>
            <a:ext cx="13003530" cy="9752965"/>
          </a:xfrm>
          <a:custGeom>
            <a:avLst/>
            <a:gdLst/>
            <a:ahLst/>
            <a:cxnLst/>
            <a:rect l="l" t="t" r="r" b="b"/>
            <a:pathLst>
              <a:path w="13003530" h="9752965">
                <a:moveTo>
                  <a:pt x="13003199" y="0"/>
                </a:moveTo>
                <a:lnTo>
                  <a:pt x="0" y="0"/>
                </a:lnTo>
                <a:lnTo>
                  <a:pt x="0" y="9752393"/>
                </a:lnTo>
                <a:lnTo>
                  <a:pt x="13003199" y="9752393"/>
                </a:lnTo>
                <a:lnTo>
                  <a:pt x="13003199" y="0"/>
                </a:lnTo>
                <a:close/>
              </a:path>
            </a:pathLst>
          </a:custGeom>
          <a:solidFill>
            <a:srgbClr val="5757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299" y="1105106"/>
            <a:ext cx="5350510" cy="2222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1" i="0">
                <a:solidFill>
                  <a:srgbClr val="F18700"/>
                </a:solidFill>
                <a:latin typeface="Barlow"/>
                <a:cs typeface="Barl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7299" y="1985129"/>
            <a:ext cx="8151495" cy="2463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golungo.com/it/plywood-for-sustainable-and-responsible-creations/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vigolungo.com/" TargetMode="External"/><Relationship Id="rId4" Type="http://schemas.openxmlformats.org/officeDocument/2006/relationships/hyperlink" Target="mailto:trade@vigolungo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hyperlink" Target="http://www.vigolungo.com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" y="0"/>
            <a:ext cx="13003530" cy="9752965"/>
          </a:xfrm>
          <a:custGeom>
            <a:avLst/>
            <a:gdLst/>
            <a:ahLst/>
            <a:cxnLst/>
            <a:rect l="l" t="t" r="r" b="b"/>
            <a:pathLst>
              <a:path w="13003530" h="9752965">
                <a:moveTo>
                  <a:pt x="13003199" y="0"/>
                </a:moveTo>
                <a:lnTo>
                  <a:pt x="0" y="0"/>
                </a:lnTo>
                <a:lnTo>
                  <a:pt x="0" y="9752393"/>
                </a:lnTo>
                <a:lnTo>
                  <a:pt x="13003199" y="9752393"/>
                </a:lnTo>
                <a:lnTo>
                  <a:pt x="13003199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-3" y="1438557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5"/>
                </a:moveTo>
                <a:lnTo>
                  <a:pt x="0" y="4007840"/>
                </a:lnTo>
                <a:lnTo>
                  <a:pt x="1487423" y="6875297"/>
                </a:lnTo>
                <a:lnTo>
                  <a:pt x="1713125" y="6614541"/>
                </a:lnTo>
                <a:lnTo>
                  <a:pt x="1416659" y="6614541"/>
                </a:lnTo>
                <a:lnTo>
                  <a:pt x="0" y="3899115"/>
                </a:lnTo>
                <a:close/>
              </a:path>
              <a:path w="5885815" h="6875780">
                <a:moveTo>
                  <a:pt x="5832475" y="1525092"/>
                </a:moveTo>
                <a:lnTo>
                  <a:pt x="1416659" y="6614541"/>
                </a:lnTo>
                <a:lnTo>
                  <a:pt x="1713125" y="6614541"/>
                </a:lnTo>
                <a:lnTo>
                  <a:pt x="5885205" y="1794471"/>
                </a:lnTo>
                <a:lnTo>
                  <a:pt x="5832475" y="1525092"/>
                </a:lnTo>
                <a:close/>
              </a:path>
              <a:path w="5885815" h="6875780">
                <a:moveTo>
                  <a:pt x="0" y="3494735"/>
                </a:moveTo>
                <a:lnTo>
                  <a:pt x="0" y="3604844"/>
                </a:lnTo>
                <a:lnTo>
                  <a:pt x="1411198" y="6325844"/>
                </a:lnTo>
                <a:lnTo>
                  <a:pt x="1637384" y="6064516"/>
                </a:lnTo>
                <a:lnTo>
                  <a:pt x="1341005" y="6064516"/>
                </a:lnTo>
                <a:lnTo>
                  <a:pt x="0" y="3494735"/>
                </a:lnTo>
                <a:close/>
              </a:path>
              <a:path w="5885815" h="6875780">
                <a:moveTo>
                  <a:pt x="5730760" y="1005420"/>
                </a:moveTo>
                <a:lnTo>
                  <a:pt x="1341005" y="6064516"/>
                </a:lnTo>
                <a:lnTo>
                  <a:pt x="1637384" y="6064516"/>
                </a:lnTo>
                <a:lnTo>
                  <a:pt x="5783402" y="1274343"/>
                </a:lnTo>
                <a:lnTo>
                  <a:pt x="5730760" y="1005420"/>
                </a:lnTo>
                <a:close/>
              </a:path>
              <a:path w="5885815" h="6875780">
                <a:moveTo>
                  <a:pt x="0" y="3134194"/>
                </a:moveTo>
                <a:lnTo>
                  <a:pt x="0" y="3244773"/>
                </a:lnTo>
                <a:lnTo>
                  <a:pt x="1335125" y="5819381"/>
                </a:lnTo>
                <a:lnTo>
                  <a:pt x="1560974" y="5558421"/>
                </a:lnTo>
                <a:lnTo>
                  <a:pt x="1264234" y="5558421"/>
                </a:lnTo>
                <a:lnTo>
                  <a:pt x="0" y="3134194"/>
                </a:lnTo>
                <a:close/>
              </a:path>
              <a:path w="5885815" h="6875780">
                <a:moveTo>
                  <a:pt x="5635752" y="519950"/>
                </a:moveTo>
                <a:lnTo>
                  <a:pt x="1264234" y="5558421"/>
                </a:lnTo>
                <a:lnTo>
                  <a:pt x="1560974" y="5558421"/>
                </a:lnTo>
                <a:lnTo>
                  <a:pt x="5688469" y="789266"/>
                </a:lnTo>
                <a:lnTo>
                  <a:pt x="5635752" y="519950"/>
                </a:lnTo>
                <a:close/>
              </a:path>
              <a:path w="5885815" h="6875780">
                <a:moveTo>
                  <a:pt x="0" y="2730220"/>
                </a:moveTo>
                <a:lnTo>
                  <a:pt x="0" y="2842056"/>
                </a:lnTo>
                <a:lnTo>
                  <a:pt x="1259408" y="5269509"/>
                </a:lnTo>
                <a:lnTo>
                  <a:pt x="1485212" y="5008613"/>
                </a:lnTo>
                <a:lnTo>
                  <a:pt x="1188643" y="5008613"/>
                </a:lnTo>
                <a:lnTo>
                  <a:pt x="0" y="2730220"/>
                </a:lnTo>
                <a:close/>
              </a:path>
              <a:path w="5885815" h="6875780">
                <a:moveTo>
                  <a:pt x="5533974" y="0"/>
                </a:moveTo>
                <a:lnTo>
                  <a:pt x="1188643" y="5008613"/>
                </a:lnTo>
                <a:lnTo>
                  <a:pt x="1485212" y="5008613"/>
                </a:lnTo>
                <a:lnTo>
                  <a:pt x="5586755" y="269659"/>
                </a:lnTo>
                <a:lnTo>
                  <a:pt x="55339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406571" y="1295400"/>
            <a:ext cx="3032760" cy="30689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801370" algn="r">
              <a:lnSpc>
                <a:spcPct val="100000"/>
              </a:lnSpc>
              <a:spcBef>
                <a:spcPts val="90"/>
              </a:spcBef>
            </a:pPr>
            <a:r>
              <a:rPr sz="5000" dirty="0">
                <a:solidFill>
                  <a:srgbClr val="FFFFFF"/>
                </a:solidFill>
                <a:latin typeface="Barlow"/>
                <a:cs typeface="Barlow"/>
              </a:rPr>
              <a:t>A</a:t>
            </a:r>
            <a:r>
              <a:rPr sz="50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5000" spc="-10" dirty="0">
                <a:solidFill>
                  <a:srgbClr val="FFFFFF"/>
                </a:solidFill>
                <a:latin typeface="Barlow"/>
                <a:cs typeface="Barlow"/>
              </a:rPr>
              <a:t>BRIEF </a:t>
            </a:r>
            <a:r>
              <a:rPr sz="5000" spc="-30" dirty="0">
                <a:solidFill>
                  <a:srgbClr val="FFFFFF"/>
                </a:solidFill>
                <a:latin typeface="Barlow"/>
                <a:cs typeface="Barlow"/>
              </a:rPr>
              <a:t>OVERVIEW</a:t>
            </a:r>
            <a:endParaRPr sz="5000" dirty="0">
              <a:latin typeface="Barlow"/>
              <a:cs typeface="Barlow"/>
            </a:endParaRPr>
          </a:p>
          <a:p>
            <a:pPr marL="253365" marR="5080" indent="691515" algn="r">
              <a:lnSpc>
                <a:spcPts val="5990"/>
              </a:lnSpc>
              <a:spcBef>
                <a:spcPts val="90"/>
              </a:spcBef>
            </a:pPr>
            <a:r>
              <a:rPr sz="50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5000" spc="-6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5000" spc="-25" dirty="0">
                <a:solidFill>
                  <a:srgbClr val="FFFFFF"/>
                </a:solidFill>
                <a:latin typeface="Barlow"/>
                <a:cs typeface="Barlow"/>
              </a:rPr>
              <a:t>OUR </a:t>
            </a:r>
            <a:r>
              <a:rPr sz="5000" spc="-35" dirty="0">
                <a:solidFill>
                  <a:srgbClr val="FFFFFF"/>
                </a:solidFill>
                <a:latin typeface="Barlow"/>
                <a:cs typeface="Barlow"/>
              </a:rPr>
              <a:t>COMPANY</a:t>
            </a:r>
            <a:endParaRPr sz="5000" dirty="0">
              <a:latin typeface="Barlow"/>
              <a:cs typeface="Barlow"/>
            </a:endParaRPr>
          </a:p>
        </p:txBody>
      </p:sp>
      <p:pic>
        <p:nvPicPr>
          <p:cNvPr id="24" name="Picture 23" descr="A black and white logo&#10;&#10;Description automatically generated">
            <a:extLst>
              <a:ext uri="{FF2B5EF4-FFF2-40B4-BE49-F238E27FC236}">
                <a16:creationId xmlns:a16="http://schemas.microsoft.com/office/drawing/2014/main" id="{996561E0-0FDE-6DB8-DDAE-7B10B54B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671" y="4267200"/>
            <a:ext cx="6781800" cy="6781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003148" cy="975240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5"/>
            <a:ext cx="13003530" cy="9752965"/>
          </a:xfrm>
          <a:custGeom>
            <a:avLst/>
            <a:gdLst/>
            <a:ahLst/>
            <a:cxnLst/>
            <a:rect l="l" t="t" r="r" b="b"/>
            <a:pathLst>
              <a:path w="13003530" h="9752965">
                <a:moveTo>
                  <a:pt x="13003148" y="0"/>
                </a:moveTo>
                <a:lnTo>
                  <a:pt x="0" y="0"/>
                </a:lnTo>
                <a:lnTo>
                  <a:pt x="0" y="9752406"/>
                </a:lnTo>
                <a:lnTo>
                  <a:pt x="13003148" y="9752406"/>
                </a:lnTo>
                <a:lnTo>
                  <a:pt x="13003148" y="0"/>
                </a:lnTo>
                <a:close/>
              </a:path>
            </a:pathLst>
          </a:custGeom>
          <a:solidFill>
            <a:srgbClr val="F18700">
              <a:alpha val="65726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17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64000" y="4145810"/>
            <a:ext cx="4689666" cy="7303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3530" marR="5080" indent="-291465" algn="ctr">
              <a:lnSpc>
                <a:spcPct val="100600"/>
              </a:lnSpc>
              <a:spcBef>
                <a:spcPts val="95"/>
              </a:spcBef>
            </a:pPr>
            <a:r>
              <a:rPr lang="it-IT" sz="5050" dirty="0">
                <a:solidFill>
                  <a:schemeClr val="bg1">
                    <a:lumMod val="95000"/>
                  </a:schemeClr>
                </a:solidFill>
              </a:rPr>
              <a:t>OUR PRODUCTS,</a:t>
            </a:r>
            <a:endParaRPr sz="505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59860-D856-225D-87D8-CBE693EABEB9}"/>
              </a:ext>
            </a:extLst>
          </p:cNvPr>
          <p:cNvSpPr txBox="1"/>
          <p:nvPr/>
        </p:nvSpPr>
        <p:spPr>
          <a:xfrm>
            <a:off x="4540745" y="4772607"/>
            <a:ext cx="6638374" cy="86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50" b="1" dirty="0">
                <a:solidFill>
                  <a:schemeClr val="bg1">
                    <a:lumMod val="95000"/>
                  </a:schemeClr>
                </a:solidFill>
                <a:latin typeface="Barlow Semi Condensed" pitchFamily="2" charset="77"/>
              </a:rPr>
              <a:t>YOUR PANELS</a:t>
            </a:r>
            <a:endParaRPr lang="en-IT" sz="5050" b="1" dirty="0">
              <a:latin typeface="Barlow Semi Condensed" pitchFamily="2" charset="7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VigoPly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9681" y="3598888"/>
            <a:ext cx="6153467" cy="61535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299" y="3459506"/>
            <a:ext cx="5012055" cy="310388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212090">
              <a:lnSpc>
                <a:spcPts val="3200"/>
              </a:lnSpc>
              <a:spcBef>
                <a:spcPts val="740"/>
              </a:spcBef>
            </a:pPr>
            <a:r>
              <a:rPr sz="3200" b="1" spc="-24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3200" b="1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5" dirty="0">
                <a:solidFill>
                  <a:srgbClr val="FFFFFF"/>
                </a:solidFill>
                <a:latin typeface="Arial"/>
                <a:cs typeface="Arial"/>
              </a:rPr>
              <a:t>versatile</a:t>
            </a:r>
            <a:r>
              <a:rPr sz="3200" b="1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8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200" b="1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efficient 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poplar</a:t>
            </a:r>
            <a:r>
              <a:rPr sz="3200" b="1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75" dirty="0">
                <a:solidFill>
                  <a:srgbClr val="FFFFFF"/>
                </a:solidFill>
                <a:latin typeface="Arial"/>
                <a:cs typeface="Arial"/>
              </a:rPr>
              <a:t>plywood</a:t>
            </a:r>
            <a:r>
              <a:rPr sz="3200" b="1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panel.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ts val="2500"/>
              </a:lnSpc>
              <a:spcBef>
                <a:spcPts val="2260"/>
              </a:spcBef>
            </a:pP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Versatile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efficient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plywood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panel.</a:t>
            </a:r>
            <a:r>
              <a:rPr sz="22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It</a:t>
            </a:r>
            <a:r>
              <a:rPr sz="22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is</a:t>
            </a:r>
            <a:r>
              <a:rPr sz="22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characterized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by</a:t>
            </a:r>
            <a:r>
              <a:rPr sz="22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lightness,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stability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easy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cut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features,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suitable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for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different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uses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internal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spaces.</a:t>
            </a:r>
            <a:endParaRPr lang="en-GB" sz="2200" dirty="0">
              <a:latin typeface="Barlow"/>
              <a:cs typeface="Barlow"/>
            </a:endParaRPr>
          </a:p>
          <a:p>
            <a:pPr marL="12700">
              <a:lnSpc>
                <a:spcPts val="2365"/>
              </a:lnSpc>
            </a:pPr>
            <a:r>
              <a:rPr lang="en-GB" sz="2200" spc="-10" dirty="0">
                <a:solidFill>
                  <a:srgbClr val="FFFFFF"/>
                </a:solidFill>
                <a:latin typeface="Barlow"/>
                <a:cs typeface="Barlow"/>
              </a:rPr>
              <a:t>Manufactured</a:t>
            </a:r>
            <a:r>
              <a:rPr lang="en-GB"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22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lang="en-GB"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2200" spc="-10" dirty="0">
                <a:solidFill>
                  <a:srgbClr val="FFFFFF"/>
                </a:solidFill>
                <a:latin typeface="Barlow"/>
                <a:cs typeface="Barlow"/>
              </a:rPr>
              <a:t>compliance</a:t>
            </a:r>
            <a:r>
              <a:rPr lang="en-GB"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2200" spc="-20" dirty="0">
                <a:solidFill>
                  <a:srgbClr val="FFFFFF"/>
                </a:solidFill>
                <a:latin typeface="Barlow"/>
                <a:cs typeface="Barlow"/>
              </a:rPr>
              <a:t>with</a:t>
            </a:r>
            <a:endParaRPr lang="en-GB" sz="2200" dirty="0">
              <a:latin typeface="Barlow"/>
              <a:cs typeface="Barlow"/>
            </a:endParaRPr>
          </a:p>
          <a:p>
            <a:pPr marL="12700">
              <a:lnSpc>
                <a:spcPts val="2570"/>
              </a:lnSpc>
            </a:pP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qualitative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specifications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EN635.</a:t>
            </a:r>
            <a:endParaRPr sz="2200" dirty="0">
              <a:latin typeface="Barlow"/>
              <a:cs typeface="Barl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299" y="7588439"/>
            <a:ext cx="2100580" cy="1295400"/>
          </a:xfrm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9"/>
              </a:spcBef>
            </a:pPr>
            <a:r>
              <a:rPr sz="2400" b="1" spc="-135" dirty="0">
                <a:solidFill>
                  <a:srgbClr val="FFFFFF"/>
                </a:solidFill>
                <a:latin typeface="Arial"/>
                <a:cs typeface="Arial"/>
              </a:rPr>
              <a:t>Vigo</a:t>
            </a:r>
            <a:r>
              <a:rPr sz="2400" b="1" spc="-135" dirty="0">
                <a:solidFill>
                  <a:srgbClr val="F18700"/>
                </a:solidFill>
                <a:latin typeface="Arial"/>
                <a:cs typeface="Arial"/>
              </a:rPr>
              <a:t>Ply</a:t>
            </a:r>
            <a:r>
              <a:rPr sz="2400" b="1" spc="-145" dirty="0">
                <a:solidFill>
                  <a:srgbClr val="F18700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18700"/>
                </a:solidFill>
                <a:latin typeface="Arial"/>
                <a:cs typeface="Arial"/>
              </a:rPr>
              <a:t>L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ts val="2000"/>
              </a:lnSpc>
              <a:spcBef>
                <a:spcPts val="1470"/>
              </a:spcBef>
            </a:pPr>
            <a:r>
              <a:rPr sz="1800" dirty="0">
                <a:solidFill>
                  <a:srgbClr val="FFFFFF"/>
                </a:solidFill>
                <a:latin typeface="Barlow"/>
                <a:cs typeface="Barlow"/>
              </a:rPr>
              <a:t>Long</a:t>
            </a:r>
            <a:r>
              <a:rPr sz="18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800" dirty="0">
                <a:solidFill>
                  <a:srgbClr val="FFFFFF"/>
                </a:solidFill>
                <a:latin typeface="Barlow"/>
                <a:cs typeface="Barlow"/>
              </a:rPr>
              <a:t>grain</a:t>
            </a:r>
            <a:r>
              <a:rPr sz="18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Barlow"/>
                <a:cs typeface="Barlow"/>
              </a:rPr>
              <a:t>multilayer </a:t>
            </a:r>
            <a:r>
              <a:rPr sz="18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18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Barlow"/>
                <a:cs typeface="Barlow"/>
              </a:rPr>
              <a:t>plywood.</a:t>
            </a:r>
            <a:endParaRPr sz="1800">
              <a:latin typeface="Barlow"/>
              <a:cs typeface="Barl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96417" y="7588439"/>
            <a:ext cx="2162810" cy="1295400"/>
          </a:xfrm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9"/>
              </a:spcBef>
            </a:pPr>
            <a:r>
              <a:rPr sz="2400" b="1" spc="-135" dirty="0">
                <a:solidFill>
                  <a:srgbClr val="FFFFFF"/>
                </a:solidFill>
                <a:latin typeface="Arial"/>
                <a:cs typeface="Arial"/>
              </a:rPr>
              <a:t>Vigo</a:t>
            </a:r>
            <a:r>
              <a:rPr sz="2400" b="1" spc="-135" dirty="0">
                <a:solidFill>
                  <a:srgbClr val="F18700"/>
                </a:solidFill>
                <a:latin typeface="Arial"/>
                <a:cs typeface="Arial"/>
              </a:rPr>
              <a:t>Ply</a:t>
            </a:r>
            <a:r>
              <a:rPr sz="2400" b="1" spc="-145" dirty="0">
                <a:solidFill>
                  <a:srgbClr val="F18700"/>
                </a:solidFill>
                <a:latin typeface="Arial"/>
                <a:cs typeface="Arial"/>
              </a:rPr>
              <a:t> </a:t>
            </a:r>
            <a:r>
              <a:rPr sz="2400" b="1" spc="-50" dirty="0">
                <a:solidFill>
                  <a:srgbClr val="F18700"/>
                </a:solidFill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ts val="2000"/>
              </a:lnSpc>
              <a:spcBef>
                <a:spcPts val="1470"/>
              </a:spcBef>
            </a:pPr>
            <a:r>
              <a:rPr sz="1800" dirty="0">
                <a:solidFill>
                  <a:srgbClr val="FFFFFF"/>
                </a:solidFill>
                <a:latin typeface="Barlow"/>
                <a:cs typeface="Barlow"/>
              </a:rPr>
              <a:t>Cross</a:t>
            </a:r>
            <a:r>
              <a:rPr sz="18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800" dirty="0">
                <a:solidFill>
                  <a:srgbClr val="FFFFFF"/>
                </a:solidFill>
                <a:latin typeface="Barlow"/>
                <a:cs typeface="Barlow"/>
              </a:rPr>
              <a:t>grain</a:t>
            </a:r>
            <a:r>
              <a:rPr sz="18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Barlow"/>
                <a:cs typeface="Barlow"/>
              </a:rPr>
              <a:t>multilayer </a:t>
            </a:r>
            <a:r>
              <a:rPr sz="18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18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Barlow"/>
                <a:cs typeface="Barlow"/>
              </a:rPr>
              <a:t>plywood.</a:t>
            </a:r>
            <a:endParaRPr sz="180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VigOverPly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9681" y="3598888"/>
            <a:ext cx="6153467" cy="61535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299" y="3459506"/>
            <a:ext cx="4457700" cy="420878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475615">
              <a:lnSpc>
                <a:spcPts val="3200"/>
              </a:lnSpc>
              <a:spcBef>
                <a:spcPts val="740"/>
              </a:spcBef>
            </a:pPr>
            <a:r>
              <a:rPr sz="3200" b="1" spc="-24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32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right</a:t>
            </a:r>
            <a:r>
              <a:rPr sz="3200" b="1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25" dirty="0">
                <a:solidFill>
                  <a:srgbClr val="FFFFFF"/>
                </a:solidFill>
                <a:latin typeface="Arial"/>
                <a:cs typeface="Arial"/>
              </a:rPr>
              <a:t>choice</a:t>
            </a:r>
            <a:r>
              <a:rPr sz="3200" b="1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3200" b="1" spc="-125" dirty="0">
                <a:solidFill>
                  <a:srgbClr val="FFFFFF"/>
                </a:solidFill>
                <a:latin typeface="Arial"/>
                <a:cs typeface="Arial"/>
              </a:rPr>
              <a:t>laminating</a:t>
            </a:r>
            <a:r>
              <a:rPr sz="3200" b="1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7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3200" b="1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10" dirty="0">
                <a:solidFill>
                  <a:srgbClr val="FFFFFF"/>
                </a:solidFill>
                <a:latin typeface="Arial"/>
                <a:cs typeface="Arial"/>
              </a:rPr>
              <a:t>paper, </a:t>
            </a:r>
            <a:r>
              <a:rPr sz="3200" b="1" spc="-180" dirty="0">
                <a:solidFill>
                  <a:srgbClr val="FFFFFF"/>
                </a:solidFill>
                <a:latin typeface="Arial"/>
                <a:cs typeface="Arial"/>
              </a:rPr>
              <a:t>pvc,</a:t>
            </a:r>
            <a:r>
              <a:rPr sz="3200" b="1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alkorcell.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ts val="2500"/>
              </a:lnSpc>
              <a:spcBef>
                <a:spcPts val="2760"/>
              </a:spcBef>
            </a:pP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Application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field: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special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plywood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for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laminating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with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decorative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papers, perfect</a:t>
            </a:r>
            <a:r>
              <a:rPr sz="2200" spc="-8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for</a:t>
            </a:r>
            <a:r>
              <a:rPr sz="2200" spc="-8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RV.</a:t>
            </a:r>
            <a:endParaRPr sz="2200" dirty="0">
              <a:latin typeface="Barlow"/>
              <a:cs typeface="Barlow"/>
            </a:endParaRPr>
          </a:p>
          <a:p>
            <a:pPr marL="12700">
              <a:lnSpc>
                <a:spcPts val="2570"/>
              </a:lnSpc>
              <a:spcBef>
                <a:spcPts val="2300"/>
              </a:spcBef>
            </a:pPr>
            <a:r>
              <a:rPr sz="2200" b="1" spc="-10" dirty="0">
                <a:solidFill>
                  <a:srgbClr val="FFFFFF"/>
                </a:solidFill>
                <a:latin typeface="Barlow"/>
                <a:cs typeface="Barlow"/>
              </a:rPr>
              <a:t>Features:</a:t>
            </a:r>
            <a:endParaRPr sz="2200" dirty="0">
              <a:latin typeface="Barlow"/>
              <a:cs typeface="Barlow"/>
            </a:endParaRPr>
          </a:p>
          <a:p>
            <a:pPr marL="154305" indent="-141605">
              <a:lnSpc>
                <a:spcPts val="2500"/>
              </a:lnSpc>
              <a:buChar char="•"/>
              <a:tabLst>
                <a:tab pos="154305" algn="l"/>
              </a:tabLst>
            </a:pP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White</a:t>
            </a:r>
            <a:r>
              <a:rPr sz="2200" spc="-8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8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smooth</a:t>
            </a:r>
            <a:r>
              <a:rPr sz="2200" spc="-8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faces</a:t>
            </a:r>
            <a:endParaRPr sz="2200" dirty="0">
              <a:latin typeface="Barlow"/>
              <a:cs typeface="Barlow"/>
            </a:endParaRPr>
          </a:p>
          <a:p>
            <a:pPr marL="154305" indent="-141605">
              <a:lnSpc>
                <a:spcPts val="2500"/>
              </a:lnSpc>
              <a:buChar char="•"/>
              <a:tabLst>
                <a:tab pos="154305" algn="l"/>
              </a:tabLst>
            </a:pP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High</a:t>
            </a:r>
            <a:r>
              <a:rPr sz="22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quality</a:t>
            </a:r>
            <a:r>
              <a:rPr sz="22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core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composition</a:t>
            </a:r>
            <a:endParaRPr sz="2200" dirty="0">
              <a:latin typeface="Barlow"/>
              <a:cs typeface="Barlow"/>
            </a:endParaRPr>
          </a:p>
          <a:p>
            <a:pPr marL="154305" indent="-141605">
              <a:lnSpc>
                <a:spcPts val="2570"/>
              </a:lnSpc>
              <a:buChar char="•"/>
              <a:tabLst>
                <a:tab pos="154305" algn="l"/>
              </a:tabLst>
            </a:pP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Lightness</a:t>
            </a:r>
            <a:endParaRPr sz="2200" dirty="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6380" rIns="0" bIns="0" rtlCol="0">
            <a:spAutoFit/>
          </a:bodyPr>
          <a:lstStyle/>
          <a:p>
            <a:pPr marL="12700" marR="5080">
              <a:lnSpc>
                <a:spcPts val="7700"/>
              </a:lnSpc>
              <a:spcBef>
                <a:spcPts val="1940"/>
              </a:spcBef>
            </a:pPr>
            <a:r>
              <a:rPr spc="-10" dirty="0"/>
              <a:t>VigoPly Millerighe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9681" y="3598888"/>
            <a:ext cx="6153467" cy="61535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299" y="3459506"/>
            <a:ext cx="4401185" cy="3891279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200"/>
              </a:lnSpc>
              <a:spcBef>
                <a:spcPts val="740"/>
              </a:spcBef>
            </a:pPr>
            <a:r>
              <a:rPr sz="3200" b="1" spc="-24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50" dirty="0">
                <a:solidFill>
                  <a:srgbClr val="FFFFFF"/>
                </a:solidFill>
                <a:latin typeface="Arial"/>
                <a:cs typeface="Arial"/>
              </a:rPr>
              <a:t>panel</a:t>
            </a:r>
            <a:r>
              <a:rPr sz="32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45" dirty="0">
                <a:solidFill>
                  <a:srgbClr val="FFFFFF"/>
                </a:solidFill>
                <a:latin typeface="Arial"/>
                <a:cs typeface="Arial"/>
              </a:rPr>
              <a:t>when</a:t>
            </a:r>
            <a:r>
              <a:rPr sz="32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you </a:t>
            </a:r>
            <a:r>
              <a:rPr sz="3200" b="1" spc="-135" dirty="0">
                <a:solidFill>
                  <a:srgbClr val="FFFFFF"/>
                </a:solidFill>
                <a:latin typeface="Arial"/>
                <a:cs typeface="Arial"/>
              </a:rPr>
              <a:t>need</a:t>
            </a:r>
            <a:r>
              <a:rPr sz="32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50" dirty="0">
                <a:solidFill>
                  <a:srgbClr val="FFFFFF"/>
                </a:solidFill>
                <a:latin typeface="Arial"/>
                <a:cs typeface="Arial"/>
              </a:rPr>
              <a:t>higher</a:t>
            </a:r>
            <a:r>
              <a:rPr sz="32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90" dirty="0">
                <a:solidFill>
                  <a:srgbClr val="FFFFFF"/>
                </a:solidFill>
                <a:latin typeface="Arial"/>
                <a:cs typeface="Arial"/>
              </a:rPr>
              <a:t>stability</a:t>
            </a:r>
            <a:r>
              <a:rPr sz="32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30" dirty="0">
                <a:solidFill>
                  <a:srgbClr val="FFFFFF"/>
                </a:solidFill>
                <a:latin typeface="Arial"/>
                <a:cs typeface="Arial"/>
              </a:rPr>
              <a:t>and mechanical</a:t>
            </a:r>
            <a:r>
              <a:rPr sz="32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features.</a:t>
            </a:r>
            <a:endParaRPr sz="3200">
              <a:latin typeface="Arial"/>
              <a:cs typeface="Arial"/>
            </a:endParaRPr>
          </a:p>
          <a:p>
            <a:pPr marL="12700" marR="37465">
              <a:lnSpc>
                <a:spcPts val="2500"/>
              </a:lnSpc>
              <a:spcBef>
                <a:spcPts val="2760"/>
              </a:spcBef>
            </a:pP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Multilayer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plywood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panel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with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high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stability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high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performed mechanical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resistance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properties,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thanks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bigger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internal stratification.</a:t>
            </a:r>
            <a:endParaRPr sz="220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  <a:spcBef>
                <a:spcPts val="2295"/>
              </a:spcBef>
            </a:pPr>
            <a:r>
              <a:rPr sz="2200" b="1" dirty="0">
                <a:solidFill>
                  <a:srgbClr val="FFFFFF"/>
                </a:solidFill>
                <a:latin typeface="Barlow"/>
                <a:cs typeface="Barlow"/>
              </a:rPr>
              <a:t>Sectors:</a:t>
            </a:r>
            <a:r>
              <a:rPr sz="2200" b="1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furniture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design.</a:t>
            </a:r>
            <a:endParaRPr sz="220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6380" rIns="0" bIns="0" rtlCol="0">
            <a:spAutoFit/>
          </a:bodyPr>
          <a:lstStyle/>
          <a:p>
            <a:pPr marL="12700" marR="5080">
              <a:lnSpc>
                <a:spcPts val="7700"/>
              </a:lnSpc>
              <a:spcBef>
                <a:spcPts val="1940"/>
              </a:spcBef>
            </a:pPr>
            <a:r>
              <a:rPr spc="-10" dirty="0"/>
              <a:t>VigoPly </a:t>
            </a:r>
            <a:r>
              <a:rPr spc="-20" dirty="0"/>
              <a:t>Multiprolam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9681" y="3598875"/>
            <a:ext cx="6153467" cy="615353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299" y="3459506"/>
            <a:ext cx="4455795" cy="248158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200"/>
              </a:lnSpc>
              <a:spcBef>
                <a:spcPts val="740"/>
              </a:spcBef>
            </a:pPr>
            <a:r>
              <a:rPr sz="3200" b="1" spc="-24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320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50" dirty="0">
                <a:solidFill>
                  <a:srgbClr val="FFFFFF"/>
                </a:solidFill>
                <a:latin typeface="Arial"/>
                <a:cs typeface="Arial"/>
              </a:rPr>
              <a:t>panel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7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320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14" dirty="0">
                <a:solidFill>
                  <a:srgbClr val="FFFFFF"/>
                </a:solidFill>
                <a:latin typeface="Arial"/>
                <a:cs typeface="Arial"/>
              </a:rPr>
              <a:t>laminating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process.</a:t>
            </a:r>
            <a:endParaRPr sz="3200">
              <a:latin typeface="Arial"/>
              <a:cs typeface="Arial"/>
            </a:endParaRPr>
          </a:p>
          <a:p>
            <a:pPr marL="12700" marR="469900">
              <a:lnSpc>
                <a:spcPts val="2500"/>
              </a:lnSpc>
              <a:spcBef>
                <a:spcPts val="2360"/>
              </a:spcBef>
            </a:pP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plywood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panel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suitable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for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laminating</a:t>
            </a:r>
            <a:r>
              <a:rPr sz="22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with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HPL/CPL.</a:t>
            </a:r>
            <a:endParaRPr sz="220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  <a:spcBef>
                <a:spcPts val="2300"/>
              </a:spcBef>
            </a:pPr>
            <a:r>
              <a:rPr sz="2200" b="1" dirty="0">
                <a:solidFill>
                  <a:srgbClr val="FFFFFF"/>
                </a:solidFill>
                <a:latin typeface="Barlow"/>
                <a:cs typeface="Barlow"/>
              </a:rPr>
              <a:t>Sectors:</a:t>
            </a:r>
            <a:r>
              <a:rPr sz="2200" b="1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furniture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design.</a:t>
            </a:r>
            <a:endParaRPr sz="220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VigoHDply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9684" y="3598888"/>
            <a:ext cx="6153464" cy="61535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299" y="3459506"/>
            <a:ext cx="4682490" cy="452628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450850">
              <a:lnSpc>
                <a:spcPts val="3200"/>
              </a:lnSpc>
              <a:spcBef>
                <a:spcPts val="740"/>
              </a:spcBef>
            </a:pPr>
            <a:r>
              <a:rPr sz="3200" b="1" spc="-24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320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25" dirty="0">
                <a:solidFill>
                  <a:srgbClr val="FFFFFF"/>
                </a:solidFill>
                <a:latin typeface="Arial"/>
                <a:cs typeface="Arial"/>
              </a:rPr>
              <a:t>choice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7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70" dirty="0">
                <a:solidFill>
                  <a:srgbClr val="FFFFFF"/>
                </a:solidFill>
                <a:latin typeface="Arial"/>
                <a:cs typeface="Arial"/>
              </a:rPr>
              <a:t>specific </a:t>
            </a:r>
            <a:r>
              <a:rPr sz="3200" b="1" spc="-120" dirty="0">
                <a:solidFill>
                  <a:srgbClr val="FFFFFF"/>
                </a:solidFill>
                <a:latin typeface="Arial"/>
                <a:cs typeface="Arial"/>
              </a:rPr>
              <a:t>application</a:t>
            </a:r>
            <a:r>
              <a:rPr sz="32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5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3200" b="1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furniture 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industry.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ts val="2500"/>
              </a:lnSpc>
              <a:spcBef>
                <a:spcPts val="2760"/>
              </a:spcBef>
            </a:pP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plywood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panel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with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faces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covered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by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HDF/MDF.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combination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these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materials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grants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mechanical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performances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plywood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exterior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homogeneity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fiber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panel:</a:t>
            </a:r>
            <a:r>
              <a:rPr sz="2200" spc="-8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2200" spc="-7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perfect</a:t>
            </a:r>
            <a:r>
              <a:rPr sz="2200" spc="-7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choice</a:t>
            </a:r>
            <a:r>
              <a:rPr sz="2200" spc="-8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for</a:t>
            </a:r>
            <a:r>
              <a:rPr sz="2200" spc="-7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specific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applications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furniture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industry.</a:t>
            </a:r>
            <a:endParaRPr sz="220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  <a:spcBef>
                <a:spcPts val="2295"/>
              </a:spcBef>
            </a:pPr>
            <a:r>
              <a:rPr sz="2200" b="1" dirty="0">
                <a:solidFill>
                  <a:srgbClr val="FFFFFF"/>
                </a:solidFill>
                <a:latin typeface="Barlow"/>
                <a:cs typeface="Barlow"/>
              </a:rPr>
              <a:t>Sectors:</a:t>
            </a:r>
            <a:r>
              <a:rPr sz="2200" b="1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furniture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design.</a:t>
            </a:r>
            <a:endParaRPr sz="220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7299" y="1105106"/>
            <a:ext cx="544703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INCOPrimed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9681" y="3598888"/>
            <a:ext cx="6153467" cy="61535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299" y="3459506"/>
            <a:ext cx="46983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4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32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0" dirty="0">
                <a:solidFill>
                  <a:srgbClr val="FFFFFF"/>
                </a:solidFill>
                <a:latin typeface="Arial"/>
                <a:cs typeface="Arial"/>
              </a:rPr>
              <a:t>ready-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to-</a:t>
            </a:r>
            <a:r>
              <a:rPr sz="3200" b="1" spc="-70" dirty="0">
                <a:solidFill>
                  <a:srgbClr val="FFFFFF"/>
                </a:solidFill>
                <a:latin typeface="Arial"/>
                <a:cs typeface="Arial"/>
              </a:rPr>
              <a:t>paint</a:t>
            </a:r>
            <a:r>
              <a:rPr sz="32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75" dirty="0">
                <a:solidFill>
                  <a:srgbClr val="FFFFFF"/>
                </a:solidFill>
                <a:latin typeface="Arial"/>
                <a:cs typeface="Arial"/>
              </a:rPr>
              <a:t>panel.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299" y="4907306"/>
            <a:ext cx="4925060" cy="258318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82930">
              <a:lnSpc>
                <a:spcPts val="2500"/>
              </a:lnSpc>
              <a:spcBef>
                <a:spcPts val="300"/>
              </a:spcBef>
            </a:pP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plywood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panel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covered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by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water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based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acrylic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varnish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that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can</a:t>
            </a:r>
            <a:endParaRPr sz="2200">
              <a:latin typeface="Barlow"/>
              <a:cs typeface="Barlow"/>
            </a:endParaRPr>
          </a:p>
          <a:p>
            <a:pPr marL="12700">
              <a:lnSpc>
                <a:spcPts val="2370"/>
              </a:lnSpc>
            </a:pP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be</a:t>
            </a:r>
            <a:r>
              <a:rPr sz="2200" spc="-6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repaintable: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2200" spc="-6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most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efficient</a:t>
            </a:r>
            <a:r>
              <a:rPr sz="22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choice</a:t>
            </a:r>
            <a:endParaRPr sz="2200">
              <a:latin typeface="Barlow"/>
              <a:cs typeface="Barlow"/>
            </a:endParaRPr>
          </a:p>
          <a:p>
            <a:pPr marL="12700" marR="485775">
              <a:lnSpc>
                <a:spcPts val="2500"/>
              </a:lnSpc>
              <a:spcBef>
                <a:spcPts val="130"/>
              </a:spcBef>
            </a:pP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for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construction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industry</a:t>
            </a:r>
            <a:r>
              <a:rPr sz="22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DIY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market.</a:t>
            </a:r>
            <a:endParaRPr sz="2200">
              <a:latin typeface="Barlow"/>
              <a:cs typeface="Barlow"/>
            </a:endParaRPr>
          </a:p>
          <a:p>
            <a:pPr marL="12700" marR="699770">
              <a:lnSpc>
                <a:spcPts val="2500"/>
              </a:lnSpc>
              <a:spcBef>
                <a:spcPts val="2500"/>
              </a:spcBef>
            </a:pPr>
            <a:r>
              <a:rPr sz="2200" b="1" dirty="0">
                <a:solidFill>
                  <a:srgbClr val="FFFFFF"/>
                </a:solidFill>
                <a:latin typeface="Barlow"/>
                <a:cs typeface="Barlow"/>
              </a:rPr>
              <a:t>Sectors:</a:t>
            </a:r>
            <a:r>
              <a:rPr sz="2200" b="1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building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construction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industry,</a:t>
            </a:r>
            <a:r>
              <a:rPr sz="2200" spc="-8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DIY.</a:t>
            </a:r>
            <a:endParaRPr sz="220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7299" y="1105106"/>
            <a:ext cx="417322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VigoTwin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790275" y="2905405"/>
            <a:ext cx="2743200" cy="2853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5" dirty="0">
                <a:solidFill>
                  <a:srgbClr val="F18700"/>
                </a:solidFill>
                <a:latin typeface="Arial"/>
                <a:cs typeface="Arial"/>
              </a:rPr>
              <a:t>VigoTwinIlomba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1385"/>
              </a:spcBef>
            </a:pP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16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plywood</a:t>
            </a:r>
            <a:r>
              <a:rPr sz="16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panel</a:t>
            </a:r>
            <a:r>
              <a:rPr sz="16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with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outer</a:t>
            </a:r>
            <a:r>
              <a:rPr sz="16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faces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Ilomba.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Thanks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exterior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uniformity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it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Barlow"/>
                <a:cs typeface="Barlow"/>
              </a:rPr>
              <a:t>can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be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covered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by</a:t>
            </a:r>
            <a:r>
              <a:rPr sz="16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a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wide</a:t>
            </a:r>
            <a:r>
              <a:rPr sz="16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range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Barlow"/>
                <a:cs typeface="Barlow"/>
              </a:rPr>
              <a:t>of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decorative surfaces,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it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Barlow"/>
                <a:cs typeface="Barlow"/>
              </a:rPr>
              <a:t>can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satisfy</a:t>
            </a:r>
            <a:r>
              <a:rPr sz="16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6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specialized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industry needs.</a:t>
            </a:r>
            <a:endParaRPr sz="1600" dirty="0">
              <a:latin typeface="Barlow"/>
              <a:cs typeface="Barlow"/>
            </a:endParaRPr>
          </a:p>
          <a:p>
            <a:pPr marL="12700" marR="78105">
              <a:lnSpc>
                <a:spcPct val="104200"/>
              </a:lnSpc>
            </a:pP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Sectors: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Automotive,</a:t>
            </a:r>
            <a:r>
              <a:rPr sz="1600" spc="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nautical industry.</a:t>
            </a:r>
            <a:endParaRPr sz="1600" dirty="0">
              <a:latin typeface="Barlow"/>
              <a:cs typeface="Barlo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299" y="2905405"/>
            <a:ext cx="2814320" cy="20916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85" dirty="0">
                <a:solidFill>
                  <a:srgbClr val="F18700"/>
                </a:solidFill>
                <a:latin typeface="Arial"/>
                <a:cs typeface="Arial"/>
              </a:rPr>
              <a:t>VigoTwinOkoumè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1385"/>
              </a:spcBef>
            </a:pP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plywood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panel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with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outer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faces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16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Okoumé.</a:t>
            </a:r>
            <a:r>
              <a:rPr sz="16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It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combines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16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lightness</a:t>
            </a:r>
            <a:r>
              <a:rPr sz="16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with</a:t>
            </a:r>
            <a:r>
              <a:rPr sz="16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higher hardness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6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exterior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durability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granted</a:t>
            </a:r>
            <a:r>
              <a:rPr sz="16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by</a:t>
            </a:r>
            <a:r>
              <a:rPr sz="16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Okoumé.</a:t>
            </a:r>
            <a:endParaRPr sz="160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Sectors:</a:t>
            </a:r>
            <a:r>
              <a:rPr sz="16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nautical</a:t>
            </a:r>
            <a:r>
              <a:rPr sz="1600" spc="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industry.</a:t>
            </a:r>
            <a:endParaRPr sz="1600">
              <a:latin typeface="Barlow"/>
              <a:cs typeface="Barl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48788" y="2905405"/>
            <a:ext cx="2905125" cy="234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5" dirty="0">
                <a:solidFill>
                  <a:srgbClr val="F18700"/>
                </a:solidFill>
                <a:latin typeface="Arial"/>
                <a:cs typeface="Arial"/>
              </a:rPr>
              <a:t>VigoTwinCeiba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ct val="104200"/>
              </a:lnSpc>
              <a:spcBef>
                <a:spcPts val="1385"/>
              </a:spcBef>
            </a:pP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Poplar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plywood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panel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with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outer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faces</a:t>
            </a:r>
            <a:r>
              <a:rPr sz="16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Ceiba</a:t>
            </a:r>
            <a:r>
              <a:rPr sz="16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that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makes</a:t>
            </a:r>
            <a:r>
              <a:rPr sz="16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it</a:t>
            </a:r>
            <a:r>
              <a:rPr sz="16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Barlow"/>
                <a:cs typeface="Barlow"/>
              </a:rPr>
              <a:t>a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light</a:t>
            </a:r>
            <a:r>
              <a:rPr sz="16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panel,</a:t>
            </a:r>
            <a:r>
              <a:rPr sz="16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easy</a:t>
            </a:r>
            <a:r>
              <a:rPr sz="16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16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work</a:t>
            </a:r>
            <a:r>
              <a:rPr sz="16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6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Barlow"/>
                <a:cs typeface="Barlow"/>
              </a:rPr>
              <a:t>with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a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homogeneous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color.</a:t>
            </a:r>
            <a:endParaRPr sz="1600" dirty="0">
              <a:latin typeface="Barlow"/>
              <a:cs typeface="Barlow"/>
            </a:endParaRPr>
          </a:p>
          <a:p>
            <a:pPr marL="12700" marR="179070">
              <a:lnSpc>
                <a:spcPct val="104200"/>
              </a:lnSpc>
            </a:pP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6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perfect</a:t>
            </a:r>
            <a:r>
              <a:rPr sz="16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solution</a:t>
            </a:r>
            <a:r>
              <a:rPr sz="16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for</a:t>
            </a:r>
            <a:r>
              <a:rPr sz="16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papers </a:t>
            </a:r>
            <a:r>
              <a:rPr sz="16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coverings</a:t>
            </a:r>
            <a:r>
              <a:rPr sz="16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applications industrial</a:t>
            </a:r>
            <a:r>
              <a:rPr sz="1600" spc="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Barlow"/>
                <a:cs typeface="Barlow"/>
              </a:rPr>
              <a:t>grade.</a:t>
            </a:r>
            <a:endParaRPr sz="1600" dirty="0">
              <a:latin typeface="Barlow"/>
              <a:cs typeface="Barlow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15061" y="5857647"/>
            <a:ext cx="3926547" cy="389595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856452"/>
            <a:ext cx="3926547" cy="389595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815412" y="1105106"/>
            <a:ext cx="4225925" cy="132588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200"/>
              </a:lnSpc>
              <a:spcBef>
                <a:spcPts val="740"/>
              </a:spcBef>
            </a:pPr>
            <a:r>
              <a:rPr sz="3200" b="1" spc="-13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0" dirty="0">
                <a:solidFill>
                  <a:srgbClr val="FFFFFF"/>
                </a:solidFill>
                <a:latin typeface="Arial"/>
                <a:cs typeface="Arial"/>
              </a:rPr>
              <a:t>best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40" dirty="0">
                <a:solidFill>
                  <a:srgbClr val="FFFFFF"/>
                </a:solidFill>
                <a:latin typeface="Arial"/>
                <a:cs typeface="Arial"/>
              </a:rPr>
              <a:t>combination 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between</a:t>
            </a:r>
            <a:r>
              <a:rPr sz="32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5" dirty="0">
                <a:solidFill>
                  <a:srgbClr val="FFFFFF"/>
                </a:solidFill>
                <a:latin typeface="Arial"/>
                <a:cs typeface="Arial"/>
              </a:rPr>
              <a:t>exotic</a:t>
            </a:r>
            <a:r>
              <a:rPr sz="32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10" dirty="0">
                <a:solidFill>
                  <a:srgbClr val="FFFFFF"/>
                </a:solidFill>
                <a:latin typeface="Arial"/>
                <a:cs typeface="Arial"/>
              </a:rPr>
              <a:t>species </a:t>
            </a:r>
            <a:r>
              <a:rPr sz="3200" b="1" spc="-18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45" dirty="0">
                <a:solidFill>
                  <a:srgbClr val="FFFFFF"/>
                </a:solidFill>
                <a:latin typeface="Arial"/>
                <a:cs typeface="Arial"/>
              </a:rPr>
              <a:t>lightness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60" dirty="0">
                <a:solidFill>
                  <a:srgbClr val="FFFFFF"/>
                </a:solidFill>
                <a:latin typeface="Arial"/>
                <a:cs typeface="Arial"/>
              </a:rPr>
              <a:t>poplar.</a:t>
            </a:r>
            <a:endParaRPr sz="3200">
              <a:latin typeface="Arial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7CB750-3FF6-D579-F3D6-B2FD1FB6F790}"/>
              </a:ext>
            </a:extLst>
          </p:cNvPr>
          <p:cNvSpPr txBox="1"/>
          <p:nvPr/>
        </p:nvSpPr>
        <p:spPr>
          <a:xfrm>
            <a:off x="12897293" y="4933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T" dirty="0"/>
          </a:p>
        </p:txBody>
      </p:sp>
      <p:pic>
        <p:nvPicPr>
          <p:cNvPr id="17" name="Picture 16" descr="A close-up of several plywood&#10;&#10;Description automatically generated">
            <a:extLst>
              <a:ext uri="{FF2B5EF4-FFF2-40B4-BE49-F238E27FC236}">
                <a16:creationId xmlns:a16="http://schemas.microsoft.com/office/drawing/2014/main" id="{42D9D771-2A71-917D-AA11-7FD44E4E41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595" y="5856452"/>
            <a:ext cx="3956205" cy="39562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VigOkoumè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9681" y="3598888"/>
            <a:ext cx="6153467" cy="61535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299" y="3459506"/>
            <a:ext cx="5033101" cy="328038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1156970">
              <a:lnSpc>
                <a:spcPts val="3200"/>
              </a:lnSpc>
              <a:spcBef>
                <a:spcPts val="740"/>
              </a:spcBef>
            </a:pPr>
            <a:r>
              <a:rPr sz="3200" b="1" spc="-240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50" dirty="0">
                <a:solidFill>
                  <a:srgbClr val="FFFFFF"/>
                </a:solidFill>
                <a:latin typeface="Arial"/>
                <a:cs typeface="Arial"/>
              </a:rPr>
              <a:t>panel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sz="3200" b="1" spc="-125" dirty="0">
                <a:solidFill>
                  <a:srgbClr val="FFFFFF"/>
                </a:solidFill>
                <a:latin typeface="Arial"/>
                <a:cs typeface="Arial"/>
              </a:rPr>
              <a:t>moisture</a:t>
            </a:r>
            <a:r>
              <a:rPr sz="32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resistance </a:t>
            </a:r>
            <a:r>
              <a:rPr sz="3200" b="1" spc="-18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3200" b="1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95" dirty="0">
                <a:solidFill>
                  <a:srgbClr val="FFFFFF"/>
                </a:solidFill>
                <a:latin typeface="Arial"/>
                <a:cs typeface="Arial"/>
              </a:rPr>
              <a:t>high</a:t>
            </a:r>
            <a:r>
              <a:rPr sz="3200" b="1" spc="-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stability.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ts val="2500"/>
              </a:lnSpc>
              <a:spcBef>
                <a:spcPts val="2760"/>
              </a:spcBef>
            </a:pP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It</a:t>
            </a:r>
            <a:r>
              <a:rPr sz="22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combines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features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moisture resistance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high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stability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22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Okoumè together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with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Class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3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bonding</a:t>
            </a:r>
            <a:r>
              <a:rPr sz="2200" spc="-5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Barlow"/>
                <a:cs typeface="Barlow"/>
              </a:rPr>
              <a:t>for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external</a:t>
            </a:r>
            <a:r>
              <a:rPr sz="2200" spc="-8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Barlow"/>
                <a:cs typeface="Barlow"/>
              </a:rPr>
              <a:t>use.</a:t>
            </a:r>
            <a:endParaRPr sz="2200" dirty="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  <a:spcBef>
                <a:spcPts val="2295"/>
              </a:spcBef>
            </a:pPr>
            <a:r>
              <a:rPr sz="2200" b="1" dirty="0">
                <a:solidFill>
                  <a:srgbClr val="FFFFFF"/>
                </a:solidFill>
                <a:latin typeface="Barlow"/>
                <a:cs typeface="Barlow"/>
              </a:rPr>
              <a:t>Sectors:</a:t>
            </a:r>
            <a:r>
              <a:rPr sz="2200" b="1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FFFFFF"/>
                </a:solidFill>
                <a:latin typeface="Barlow"/>
                <a:cs typeface="Barlow"/>
              </a:rPr>
              <a:t>nautical</a:t>
            </a:r>
            <a:r>
              <a:rPr sz="22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Barlow"/>
                <a:cs typeface="Barlow"/>
              </a:rPr>
              <a:t>industry.</a:t>
            </a:r>
            <a:endParaRPr sz="2200" dirty="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1105106"/>
            <a:ext cx="474218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63700" algn="l"/>
              </a:tabLst>
            </a:pPr>
            <a:r>
              <a:rPr sz="6300" spc="-25" dirty="0"/>
              <a:t>OUR</a:t>
            </a:r>
            <a:r>
              <a:rPr lang="it-IT" sz="6300" spc="-25" dirty="0"/>
              <a:t> </a:t>
            </a:r>
            <a:r>
              <a:rPr sz="6300" spc="-640" dirty="0"/>
              <a:t>V</a:t>
            </a:r>
            <a:r>
              <a:rPr sz="6300" dirty="0"/>
              <a:t>ALUE</a:t>
            </a:r>
            <a:r>
              <a:rPr sz="6300" spc="-40" dirty="0"/>
              <a:t>S</a:t>
            </a:r>
            <a:r>
              <a:rPr sz="6300" dirty="0"/>
              <a:t>,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299" y="2055861"/>
            <a:ext cx="6530340" cy="7269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530"/>
              </a:lnSpc>
              <a:spcBef>
                <a:spcPts val="100"/>
              </a:spcBef>
              <a:tabLst>
                <a:tab pos="1663700" algn="l"/>
              </a:tabLst>
            </a:pPr>
            <a:r>
              <a:rPr sz="6300" b="1" spc="-25" dirty="0">
                <a:solidFill>
                  <a:srgbClr val="F18700"/>
                </a:solidFill>
                <a:latin typeface="Barlow"/>
                <a:cs typeface="Barlow"/>
              </a:rPr>
              <a:t>OUR</a:t>
            </a:r>
            <a:r>
              <a:rPr lang="it-IT" sz="6300" b="1" spc="-25" dirty="0">
                <a:solidFill>
                  <a:srgbClr val="F18700"/>
                </a:solidFill>
                <a:latin typeface="Barlow"/>
                <a:cs typeface="Barlow"/>
              </a:rPr>
              <a:t> </a:t>
            </a:r>
            <a:r>
              <a:rPr sz="6300" b="1" spc="-10" dirty="0">
                <a:solidFill>
                  <a:srgbClr val="F18700"/>
                </a:solidFill>
                <a:latin typeface="Barlow"/>
                <a:cs typeface="Barlow"/>
              </a:rPr>
              <a:t>STRENGT</a:t>
            </a:r>
            <a:r>
              <a:rPr lang="it-IT" sz="6300" b="1" spc="-10" dirty="0">
                <a:solidFill>
                  <a:srgbClr val="F18700"/>
                </a:solidFill>
                <a:latin typeface="Barlow"/>
                <a:cs typeface="Barlow"/>
              </a:rPr>
              <a:t>H</a:t>
            </a:r>
            <a:endParaRPr sz="6300" dirty="0">
              <a:latin typeface="Barlow"/>
              <a:cs typeface="Barlow"/>
            </a:endParaRPr>
          </a:p>
          <a:p>
            <a:pPr marL="12700">
              <a:lnSpc>
                <a:spcPts val="6730"/>
              </a:lnSpc>
              <a:tabLst>
                <a:tab pos="1936750" algn="l"/>
              </a:tabLst>
            </a:pPr>
            <a:r>
              <a:rPr sz="7600" b="1" spc="-25" dirty="0">
                <a:solidFill>
                  <a:srgbClr val="575756"/>
                </a:solidFill>
                <a:latin typeface="Barlow"/>
                <a:cs typeface="Barlow"/>
              </a:rPr>
              <a:t>FOR</a:t>
            </a:r>
            <a:r>
              <a:rPr lang="it-IT" sz="7600" b="1" spc="-2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7600" b="1" spc="-50" dirty="0">
                <a:solidFill>
                  <a:srgbClr val="575756"/>
                </a:solidFill>
                <a:latin typeface="Barlow"/>
                <a:cs typeface="Barlow"/>
              </a:rPr>
              <a:t>A</a:t>
            </a:r>
            <a:r>
              <a:rPr lang="it-IT" sz="7600" dirty="0">
                <a:latin typeface="Barlow"/>
                <a:cs typeface="Barlow"/>
              </a:rPr>
              <a:t> </a:t>
            </a:r>
            <a:r>
              <a:rPr sz="7600" b="1" spc="-10" dirty="0">
                <a:solidFill>
                  <a:srgbClr val="575756"/>
                </a:solidFill>
                <a:latin typeface="Barlow"/>
                <a:cs typeface="Barlow"/>
              </a:rPr>
              <a:t>SUSTAINABLE DEVELOPMENT</a:t>
            </a:r>
            <a:endParaRPr sz="7600" dirty="0">
              <a:latin typeface="Barlow"/>
              <a:cs typeface="Barlow"/>
            </a:endParaRPr>
          </a:p>
          <a:p>
            <a:pPr marL="12700" marR="2480945">
              <a:lnSpc>
                <a:spcPct val="79800"/>
              </a:lnSpc>
              <a:spcBef>
                <a:spcPts val="4220"/>
              </a:spcBef>
            </a:pPr>
            <a:r>
              <a:rPr sz="3550" b="1" spc="-20" dirty="0">
                <a:solidFill>
                  <a:srgbClr val="F18700"/>
                </a:solidFill>
                <a:latin typeface="Barlow"/>
                <a:cs typeface="Barlow"/>
              </a:rPr>
              <a:t>For</a:t>
            </a:r>
            <a:r>
              <a:rPr sz="3550" b="1" spc="-75" dirty="0">
                <a:solidFill>
                  <a:srgbClr val="F18700"/>
                </a:solidFill>
                <a:latin typeface="Barlow"/>
                <a:cs typeface="Barlow"/>
              </a:rPr>
              <a:t> </a:t>
            </a:r>
            <a:r>
              <a:rPr sz="3550" b="1" dirty="0">
                <a:solidFill>
                  <a:srgbClr val="F18700"/>
                </a:solidFill>
                <a:latin typeface="Barlow"/>
                <a:cs typeface="Barlow"/>
              </a:rPr>
              <a:t>Vigolungo</a:t>
            </a:r>
            <a:r>
              <a:rPr sz="3550" b="1" spc="-75" dirty="0">
                <a:solidFill>
                  <a:srgbClr val="F18700"/>
                </a:solidFill>
                <a:latin typeface="Barlow"/>
                <a:cs typeface="Barlow"/>
              </a:rPr>
              <a:t> </a:t>
            </a:r>
            <a:r>
              <a:rPr sz="3550" b="1" spc="-10" dirty="0">
                <a:solidFill>
                  <a:srgbClr val="F18700"/>
                </a:solidFill>
                <a:latin typeface="Barlow"/>
                <a:cs typeface="Barlow"/>
              </a:rPr>
              <a:t>S.p.A. sustainability</a:t>
            </a:r>
            <a:endParaRPr sz="3550" dirty="0">
              <a:latin typeface="Barlow"/>
              <a:cs typeface="Barlow"/>
            </a:endParaRPr>
          </a:p>
          <a:p>
            <a:pPr marL="12700">
              <a:lnSpc>
                <a:spcPts val="3400"/>
              </a:lnSpc>
            </a:pPr>
            <a:r>
              <a:rPr sz="3550" b="1" dirty="0">
                <a:solidFill>
                  <a:srgbClr val="F18700"/>
                </a:solidFill>
                <a:latin typeface="Barlow"/>
                <a:cs typeface="Barlow"/>
              </a:rPr>
              <a:t>means</a:t>
            </a:r>
            <a:r>
              <a:rPr sz="3550" b="1" spc="-45" dirty="0">
                <a:solidFill>
                  <a:srgbClr val="F18700"/>
                </a:solidFill>
                <a:latin typeface="Barlow"/>
                <a:cs typeface="Barlow"/>
              </a:rPr>
              <a:t> </a:t>
            </a:r>
            <a:r>
              <a:rPr sz="3550" b="1" spc="-10" dirty="0">
                <a:solidFill>
                  <a:srgbClr val="F18700"/>
                </a:solidFill>
                <a:latin typeface="Barlow"/>
                <a:cs typeface="Barlow"/>
              </a:rPr>
              <a:t>responsibility.</a:t>
            </a:r>
            <a:endParaRPr sz="3550" dirty="0">
              <a:latin typeface="Barlow"/>
              <a:cs typeface="Barlow"/>
            </a:endParaRPr>
          </a:p>
          <a:p>
            <a:pPr marL="12700" marR="184785" algn="just">
              <a:lnSpc>
                <a:spcPct val="100000"/>
              </a:lnSpc>
              <a:spcBef>
                <a:spcPts val="805"/>
              </a:spcBef>
            </a:pP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Our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products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are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100%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Made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in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Italy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and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they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spc="-25" dirty="0">
                <a:solidFill>
                  <a:srgbClr val="575756"/>
                </a:solidFill>
                <a:latin typeface="Barlow"/>
                <a:cs typeface="Barlow"/>
              </a:rPr>
              <a:t>are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the</a:t>
            </a:r>
            <a:r>
              <a:rPr sz="2400" spc="-2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result</a:t>
            </a:r>
            <a:r>
              <a:rPr sz="2400" spc="-2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of</a:t>
            </a:r>
            <a:r>
              <a:rPr sz="2400" spc="-2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an</a:t>
            </a:r>
            <a:r>
              <a:rPr sz="2400" spc="-2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spc="-20" dirty="0">
                <a:solidFill>
                  <a:srgbClr val="575756"/>
                </a:solidFill>
                <a:latin typeface="Barlow"/>
                <a:cs typeface="Barlow"/>
              </a:rPr>
              <a:t>eco-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friendly</a:t>
            </a:r>
            <a:r>
              <a:rPr sz="2400" spc="-2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spc="-10" dirty="0">
                <a:solidFill>
                  <a:srgbClr val="575756"/>
                </a:solidFill>
                <a:latin typeface="Barlow"/>
                <a:cs typeface="Barlow"/>
              </a:rPr>
              <a:t>process.</a:t>
            </a:r>
            <a:endParaRPr sz="2400" dirty="0">
              <a:latin typeface="Barlow"/>
              <a:cs typeface="Barlow"/>
            </a:endParaRPr>
          </a:p>
          <a:p>
            <a:pPr marL="12700" marR="34925" algn="just">
              <a:lnSpc>
                <a:spcPct val="100000"/>
              </a:lnSpc>
            </a:pP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They</a:t>
            </a:r>
            <a:r>
              <a:rPr sz="24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are</a:t>
            </a:r>
            <a:r>
              <a:rPr sz="24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made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of</a:t>
            </a:r>
            <a:r>
              <a:rPr sz="24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raw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materials</a:t>
            </a:r>
            <a:r>
              <a:rPr sz="24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mainly</a:t>
            </a:r>
            <a:r>
              <a:rPr sz="24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spc="-10" dirty="0">
                <a:solidFill>
                  <a:srgbClr val="575756"/>
                </a:solidFill>
                <a:latin typeface="Barlow"/>
                <a:cs typeface="Barlow"/>
              </a:rPr>
              <a:t>purchased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directly</a:t>
            </a:r>
            <a:r>
              <a:rPr sz="24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in</a:t>
            </a:r>
            <a:r>
              <a:rPr sz="24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northern</a:t>
            </a:r>
            <a:r>
              <a:rPr sz="24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Italy</a:t>
            </a:r>
            <a:r>
              <a:rPr sz="24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and</a:t>
            </a:r>
            <a:r>
              <a:rPr sz="24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manufactured</a:t>
            </a:r>
            <a:r>
              <a:rPr sz="24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in</a:t>
            </a:r>
            <a:r>
              <a:rPr sz="24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400" spc="-25" dirty="0">
                <a:solidFill>
                  <a:srgbClr val="575756"/>
                </a:solidFill>
                <a:latin typeface="Barlow"/>
                <a:cs typeface="Barlow"/>
              </a:rPr>
              <a:t>our </a:t>
            </a:r>
            <a:r>
              <a:rPr sz="2400" dirty="0">
                <a:solidFill>
                  <a:srgbClr val="575756"/>
                </a:solidFill>
                <a:latin typeface="Barlow"/>
                <a:cs typeface="Barlow"/>
              </a:rPr>
              <a:t>plant based in </a:t>
            </a:r>
            <a:r>
              <a:rPr sz="2400" spc="-10" dirty="0">
                <a:solidFill>
                  <a:srgbClr val="575756"/>
                </a:solidFill>
                <a:latin typeface="Barlow"/>
                <a:cs typeface="Barlow"/>
              </a:rPr>
              <a:t>Canale.</a:t>
            </a:r>
            <a:endParaRPr sz="2400" dirty="0">
              <a:latin typeface="Barlow"/>
              <a:cs typeface="Barlo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637917" y="7647355"/>
            <a:ext cx="1270635" cy="1384935"/>
            <a:chOff x="9637917" y="7647355"/>
            <a:chExt cx="1270635" cy="1384935"/>
          </a:xfrm>
        </p:grpSpPr>
        <p:sp>
          <p:nvSpPr>
            <p:cNvPr id="5" name="object 5"/>
            <p:cNvSpPr/>
            <p:nvPr/>
          </p:nvSpPr>
          <p:spPr>
            <a:xfrm>
              <a:off x="10286695" y="7865389"/>
              <a:ext cx="621665" cy="393065"/>
            </a:xfrm>
            <a:custGeom>
              <a:avLst/>
              <a:gdLst/>
              <a:ahLst/>
              <a:cxnLst/>
              <a:rect l="l" t="t" r="r" b="b"/>
              <a:pathLst>
                <a:path w="621665" h="393065">
                  <a:moveTo>
                    <a:pt x="621233" y="0"/>
                  </a:moveTo>
                  <a:lnTo>
                    <a:pt x="0" y="0"/>
                  </a:lnTo>
                  <a:lnTo>
                    <a:pt x="0" y="392823"/>
                  </a:lnTo>
                  <a:lnTo>
                    <a:pt x="621233" y="392823"/>
                  </a:lnTo>
                  <a:lnTo>
                    <a:pt x="621233" y="0"/>
                  </a:lnTo>
                  <a:close/>
                </a:path>
              </a:pathLst>
            </a:custGeom>
            <a:solidFill>
              <a:srgbClr val="B5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37916" y="7647355"/>
              <a:ext cx="1270635" cy="1384935"/>
            </a:xfrm>
            <a:custGeom>
              <a:avLst/>
              <a:gdLst/>
              <a:ahLst/>
              <a:cxnLst/>
              <a:rect l="l" t="t" r="r" b="b"/>
              <a:pathLst>
                <a:path w="1270634" h="1384934">
                  <a:moveTo>
                    <a:pt x="1270000" y="1016292"/>
                  </a:moveTo>
                  <a:lnTo>
                    <a:pt x="716089" y="1016292"/>
                  </a:lnTo>
                  <a:lnTo>
                    <a:pt x="716089" y="858812"/>
                  </a:lnTo>
                  <a:lnTo>
                    <a:pt x="485038" y="858812"/>
                  </a:lnTo>
                  <a:lnTo>
                    <a:pt x="485038" y="1016292"/>
                  </a:lnTo>
                  <a:lnTo>
                    <a:pt x="249402" y="1016292"/>
                  </a:lnTo>
                  <a:lnTo>
                    <a:pt x="249402" y="1293152"/>
                  </a:lnTo>
                  <a:lnTo>
                    <a:pt x="485038" y="1293152"/>
                  </a:lnTo>
                  <a:lnTo>
                    <a:pt x="485038" y="1384592"/>
                  </a:lnTo>
                  <a:lnTo>
                    <a:pt x="716089" y="1384592"/>
                  </a:lnTo>
                  <a:lnTo>
                    <a:pt x="716089" y="1293152"/>
                  </a:lnTo>
                  <a:lnTo>
                    <a:pt x="1270000" y="1293152"/>
                  </a:lnTo>
                  <a:lnTo>
                    <a:pt x="1270000" y="1016292"/>
                  </a:lnTo>
                  <a:close/>
                </a:path>
                <a:path w="1270634" h="1384934">
                  <a:moveTo>
                    <a:pt x="1270012" y="0"/>
                  </a:moveTo>
                  <a:lnTo>
                    <a:pt x="771182" y="0"/>
                  </a:lnTo>
                  <a:lnTo>
                    <a:pt x="717778" y="3035"/>
                  </a:lnTo>
                  <a:lnTo>
                    <a:pt x="668972" y="12128"/>
                  </a:lnTo>
                  <a:lnTo>
                    <a:pt x="624751" y="27279"/>
                  </a:lnTo>
                  <a:lnTo>
                    <a:pt x="585127" y="48475"/>
                  </a:lnTo>
                  <a:lnTo>
                    <a:pt x="550087" y="75742"/>
                  </a:lnTo>
                  <a:lnTo>
                    <a:pt x="520623" y="108953"/>
                  </a:lnTo>
                  <a:lnTo>
                    <a:pt x="497700" y="147980"/>
                  </a:lnTo>
                  <a:lnTo>
                    <a:pt x="481317" y="192811"/>
                  </a:lnTo>
                  <a:lnTo>
                    <a:pt x="471500" y="243459"/>
                  </a:lnTo>
                  <a:lnTo>
                    <a:pt x="468223" y="299910"/>
                  </a:lnTo>
                  <a:lnTo>
                    <a:pt x="469696" y="337693"/>
                  </a:lnTo>
                  <a:lnTo>
                    <a:pt x="481558" y="405777"/>
                  </a:lnTo>
                  <a:lnTo>
                    <a:pt x="506615" y="465086"/>
                  </a:lnTo>
                  <a:lnTo>
                    <a:pt x="552894" y="522465"/>
                  </a:lnTo>
                  <a:lnTo>
                    <a:pt x="584504" y="550849"/>
                  </a:lnTo>
                  <a:lnTo>
                    <a:pt x="0" y="550849"/>
                  </a:lnTo>
                  <a:lnTo>
                    <a:pt x="0" y="827798"/>
                  </a:lnTo>
                  <a:lnTo>
                    <a:pt x="1270012" y="827798"/>
                  </a:lnTo>
                  <a:lnTo>
                    <a:pt x="1270012" y="550849"/>
                  </a:lnTo>
                  <a:lnTo>
                    <a:pt x="850747" y="550849"/>
                  </a:lnTo>
                  <a:lnTo>
                    <a:pt x="813981" y="548513"/>
                  </a:lnTo>
                  <a:lnTo>
                    <a:pt x="753922" y="529767"/>
                  </a:lnTo>
                  <a:lnTo>
                    <a:pt x="712216" y="492569"/>
                  </a:lnTo>
                  <a:lnTo>
                    <a:pt x="691184" y="438632"/>
                  </a:lnTo>
                  <a:lnTo>
                    <a:pt x="688555" y="405485"/>
                  </a:lnTo>
                  <a:lnTo>
                    <a:pt x="690562" y="380441"/>
                  </a:lnTo>
                  <a:lnTo>
                    <a:pt x="706628" y="336067"/>
                  </a:lnTo>
                  <a:lnTo>
                    <a:pt x="731685" y="306806"/>
                  </a:lnTo>
                  <a:lnTo>
                    <a:pt x="777303" y="286131"/>
                  </a:lnTo>
                  <a:lnTo>
                    <a:pt x="819759" y="279247"/>
                  </a:lnTo>
                  <a:lnTo>
                    <a:pt x="873709" y="276948"/>
                  </a:lnTo>
                  <a:lnTo>
                    <a:pt x="1270012" y="276948"/>
                  </a:lnTo>
                  <a:lnTo>
                    <a:pt x="1270012" y="0"/>
                  </a:lnTo>
                  <a:close/>
                </a:path>
              </a:pathLst>
            </a:custGeom>
            <a:solidFill>
              <a:srgbClr val="1F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0106138" y="6338671"/>
            <a:ext cx="802005" cy="828040"/>
            <a:chOff x="10106138" y="6338671"/>
            <a:chExt cx="802005" cy="828040"/>
          </a:xfrm>
        </p:grpSpPr>
        <p:sp>
          <p:nvSpPr>
            <p:cNvPr id="8" name="object 8"/>
            <p:cNvSpPr/>
            <p:nvPr/>
          </p:nvSpPr>
          <p:spPr>
            <a:xfrm>
              <a:off x="10286694" y="6585305"/>
              <a:ext cx="621665" cy="393065"/>
            </a:xfrm>
            <a:custGeom>
              <a:avLst/>
              <a:gdLst/>
              <a:ahLst/>
              <a:cxnLst/>
              <a:rect l="l" t="t" r="r" b="b"/>
              <a:pathLst>
                <a:path w="621665" h="393065">
                  <a:moveTo>
                    <a:pt x="621233" y="0"/>
                  </a:moveTo>
                  <a:lnTo>
                    <a:pt x="0" y="0"/>
                  </a:lnTo>
                  <a:lnTo>
                    <a:pt x="0" y="392823"/>
                  </a:lnTo>
                  <a:lnTo>
                    <a:pt x="621233" y="392823"/>
                  </a:lnTo>
                  <a:lnTo>
                    <a:pt x="621233" y="0"/>
                  </a:lnTo>
                  <a:close/>
                </a:path>
              </a:pathLst>
            </a:custGeom>
            <a:solidFill>
              <a:srgbClr val="B5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106138" y="6338671"/>
              <a:ext cx="802005" cy="828040"/>
            </a:xfrm>
            <a:custGeom>
              <a:avLst/>
              <a:gdLst/>
              <a:ahLst/>
              <a:cxnLst/>
              <a:rect l="l" t="t" r="r" b="b"/>
              <a:pathLst>
                <a:path w="802004" h="828040">
                  <a:moveTo>
                    <a:pt x="801789" y="0"/>
                  </a:moveTo>
                  <a:lnTo>
                    <a:pt x="302958" y="0"/>
                  </a:lnTo>
                  <a:lnTo>
                    <a:pt x="272461" y="766"/>
                  </a:lnTo>
                  <a:lnTo>
                    <a:pt x="216615" y="6890"/>
                  </a:lnTo>
                  <a:lnTo>
                    <a:pt x="167358" y="19710"/>
                  </a:lnTo>
                  <a:lnTo>
                    <a:pt x="122989" y="42657"/>
                  </a:lnTo>
                  <a:lnTo>
                    <a:pt x="79421" y="79902"/>
                  </a:lnTo>
                  <a:lnTo>
                    <a:pt x="41549" y="130021"/>
                  </a:lnTo>
                  <a:lnTo>
                    <a:pt x="15066" y="189309"/>
                  </a:lnTo>
                  <a:lnTo>
                    <a:pt x="1675" y="260076"/>
                  </a:lnTo>
                  <a:lnTo>
                    <a:pt x="0" y="299910"/>
                  </a:lnTo>
                  <a:lnTo>
                    <a:pt x="1483" y="337683"/>
                  </a:lnTo>
                  <a:lnTo>
                    <a:pt x="13340" y="405777"/>
                  </a:lnTo>
                  <a:lnTo>
                    <a:pt x="38396" y="465074"/>
                  </a:lnTo>
                  <a:lnTo>
                    <a:pt x="84679" y="522453"/>
                  </a:lnTo>
                  <a:lnTo>
                    <a:pt x="116281" y="550849"/>
                  </a:lnTo>
                  <a:lnTo>
                    <a:pt x="16827" y="550849"/>
                  </a:lnTo>
                  <a:lnTo>
                    <a:pt x="16827" y="827798"/>
                  </a:lnTo>
                  <a:lnTo>
                    <a:pt x="801789" y="827798"/>
                  </a:lnTo>
                  <a:lnTo>
                    <a:pt x="801789" y="550849"/>
                  </a:lnTo>
                  <a:lnTo>
                    <a:pt x="382524" y="550849"/>
                  </a:lnTo>
                  <a:lnTo>
                    <a:pt x="345757" y="548508"/>
                  </a:lnTo>
                  <a:lnTo>
                    <a:pt x="285701" y="529766"/>
                  </a:lnTo>
                  <a:lnTo>
                    <a:pt x="244003" y="492558"/>
                  </a:lnTo>
                  <a:lnTo>
                    <a:pt x="222963" y="438623"/>
                  </a:lnTo>
                  <a:lnTo>
                    <a:pt x="220332" y="405485"/>
                  </a:lnTo>
                  <a:lnTo>
                    <a:pt x="220812" y="392672"/>
                  </a:lnTo>
                  <a:lnTo>
                    <a:pt x="232486" y="345330"/>
                  </a:lnTo>
                  <a:lnTo>
                    <a:pt x="265630" y="305307"/>
                  </a:lnTo>
                  <a:lnTo>
                    <a:pt x="311378" y="285369"/>
                  </a:lnTo>
                  <a:lnTo>
                    <a:pt x="352888" y="279058"/>
                  </a:lnTo>
                  <a:lnTo>
                    <a:pt x="405485" y="276948"/>
                  </a:lnTo>
                  <a:lnTo>
                    <a:pt x="801789" y="276948"/>
                  </a:lnTo>
                  <a:lnTo>
                    <a:pt x="801789" y="0"/>
                  </a:lnTo>
                  <a:close/>
                </a:path>
              </a:pathLst>
            </a:custGeom>
            <a:solidFill>
              <a:srgbClr val="1F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1452344" y="3992117"/>
            <a:ext cx="802005" cy="828040"/>
            <a:chOff x="11452344" y="3992117"/>
            <a:chExt cx="802005" cy="828040"/>
          </a:xfrm>
        </p:grpSpPr>
        <p:sp>
          <p:nvSpPr>
            <p:cNvPr id="11" name="object 11"/>
            <p:cNvSpPr/>
            <p:nvPr/>
          </p:nvSpPr>
          <p:spPr>
            <a:xfrm>
              <a:off x="11631358" y="4209618"/>
              <a:ext cx="621665" cy="393065"/>
            </a:xfrm>
            <a:custGeom>
              <a:avLst/>
              <a:gdLst/>
              <a:ahLst/>
              <a:cxnLst/>
              <a:rect l="l" t="t" r="r" b="b"/>
              <a:pathLst>
                <a:path w="621665" h="393064">
                  <a:moveTo>
                    <a:pt x="621233" y="0"/>
                  </a:moveTo>
                  <a:lnTo>
                    <a:pt x="0" y="0"/>
                  </a:lnTo>
                  <a:lnTo>
                    <a:pt x="0" y="392811"/>
                  </a:lnTo>
                  <a:lnTo>
                    <a:pt x="621233" y="392811"/>
                  </a:lnTo>
                  <a:lnTo>
                    <a:pt x="621233" y="0"/>
                  </a:lnTo>
                  <a:close/>
                </a:path>
              </a:pathLst>
            </a:custGeom>
            <a:solidFill>
              <a:srgbClr val="B5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452344" y="3992117"/>
              <a:ext cx="802005" cy="828040"/>
            </a:xfrm>
            <a:custGeom>
              <a:avLst/>
              <a:gdLst/>
              <a:ahLst/>
              <a:cxnLst/>
              <a:rect l="l" t="t" r="r" b="b"/>
              <a:pathLst>
                <a:path w="802004" h="828039">
                  <a:moveTo>
                    <a:pt x="801776" y="0"/>
                  </a:moveTo>
                  <a:lnTo>
                    <a:pt x="302958" y="0"/>
                  </a:lnTo>
                  <a:lnTo>
                    <a:pt x="272461" y="766"/>
                  </a:lnTo>
                  <a:lnTo>
                    <a:pt x="216615" y="6890"/>
                  </a:lnTo>
                  <a:lnTo>
                    <a:pt x="167358" y="19710"/>
                  </a:lnTo>
                  <a:lnTo>
                    <a:pt x="122989" y="42657"/>
                  </a:lnTo>
                  <a:lnTo>
                    <a:pt x="79422" y="79902"/>
                  </a:lnTo>
                  <a:lnTo>
                    <a:pt x="41554" y="130021"/>
                  </a:lnTo>
                  <a:lnTo>
                    <a:pt x="15066" y="189309"/>
                  </a:lnTo>
                  <a:lnTo>
                    <a:pt x="1675" y="260076"/>
                  </a:lnTo>
                  <a:lnTo>
                    <a:pt x="0" y="299910"/>
                  </a:lnTo>
                  <a:lnTo>
                    <a:pt x="1483" y="337683"/>
                  </a:lnTo>
                  <a:lnTo>
                    <a:pt x="13340" y="405777"/>
                  </a:lnTo>
                  <a:lnTo>
                    <a:pt x="38396" y="465074"/>
                  </a:lnTo>
                  <a:lnTo>
                    <a:pt x="84679" y="522453"/>
                  </a:lnTo>
                  <a:lnTo>
                    <a:pt x="116281" y="550849"/>
                  </a:lnTo>
                  <a:lnTo>
                    <a:pt x="16827" y="550849"/>
                  </a:lnTo>
                  <a:lnTo>
                    <a:pt x="16827" y="827798"/>
                  </a:lnTo>
                  <a:lnTo>
                    <a:pt x="801776" y="827798"/>
                  </a:lnTo>
                  <a:lnTo>
                    <a:pt x="801776" y="550849"/>
                  </a:lnTo>
                  <a:lnTo>
                    <a:pt x="382524" y="550849"/>
                  </a:lnTo>
                  <a:lnTo>
                    <a:pt x="345759" y="548508"/>
                  </a:lnTo>
                  <a:lnTo>
                    <a:pt x="285711" y="529766"/>
                  </a:lnTo>
                  <a:lnTo>
                    <a:pt x="244008" y="492558"/>
                  </a:lnTo>
                  <a:lnTo>
                    <a:pt x="222963" y="438623"/>
                  </a:lnTo>
                  <a:lnTo>
                    <a:pt x="220332" y="405485"/>
                  </a:lnTo>
                  <a:lnTo>
                    <a:pt x="220812" y="392672"/>
                  </a:lnTo>
                  <a:lnTo>
                    <a:pt x="232486" y="345324"/>
                  </a:lnTo>
                  <a:lnTo>
                    <a:pt x="265630" y="305307"/>
                  </a:lnTo>
                  <a:lnTo>
                    <a:pt x="311378" y="285368"/>
                  </a:lnTo>
                  <a:lnTo>
                    <a:pt x="352888" y="279058"/>
                  </a:lnTo>
                  <a:lnTo>
                    <a:pt x="405485" y="276948"/>
                  </a:lnTo>
                  <a:lnTo>
                    <a:pt x="801776" y="276948"/>
                  </a:lnTo>
                  <a:lnTo>
                    <a:pt x="801776" y="0"/>
                  </a:lnTo>
                  <a:close/>
                </a:path>
              </a:pathLst>
            </a:custGeom>
            <a:solidFill>
              <a:srgbClr val="1F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1444685" y="3014842"/>
            <a:ext cx="834390" cy="915035"/>
            <a:chOff x="11444685" y="3014842"/>
            <a:chExt cx="834390" cy="915035"/>
          </a:xfrm>
        </p:grpSpPr>
        <p:sp>
          <p:nvSpPr>
            <p:cNvPr id="14" name="object 14"/>
            <p:cNvSpPr/>
            <p:nvPr/>
          </p:nvSpPr>
          <p:spPr>
            <a:xfrm>
              <a:off x="11572506" y="3235972"/>
              <a:ext cx="582295" cy="454659"/>
            </a:xfrm>
            <a:custGeom>
              <a:avLst/>
              <a:gdLst/>
              <a:ahLst/>
              <a:cxnLst/>
              <a:rect l="l" t="t" r="r" b="b"/>
              <a:pathLst>
                <a:path w="582295" h="454660">
                  <a:moveTo>
                    <a:pt x="581812" y="0"/>
                  </a:moveTo>
                  <a:lnTo>
                    <a:pt x="0" y="0"/>
                  </a:lnTo>
                  <a:lnTo>
                    <a:pt x="0" y="454215"/>
                  </a:lnTo>
                  <a:lnTo>
                    <a:pt x="581812" y="454215"/>
                  </a:lnTo>
                  <a:lnTo>
                    <a:pt x="581812" y="0"/>
                  </a:lnTo>
                  <a:close/>
                </a:path>
              </a:pathLst>
            </a:custGeom>
            <a:solidFill>
              <a:srgbClr val="B5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444685" y="3014842"/>
              <a:ext cx="834390" cy="915035"/>
            </a:xfrm>
            <a:custGeom>
              <a:avLst/>
              <a:gdLst/>
              <a:ahLst/>
              <a:cxnLst/>
              <a:rect l="l" t="t" r="r" b="b"/>
              <a:pathLst>
                <a:path w="834390" h="915035">
                  <a:moveTo>
                    <a:pt x="809434" y="0"/>
                  </a:moveTo>
                  <a:lnTo>
                    <a:pt x="24485" y="0"/>
                  </a:lnTo>
                  <a:lnTo>
                    <a:pt x="24485" y="278485"/>
                  </a:lnTo>
                  <a:lnTo>
                    <a:pt x="102527" y="278485"/>
                  </a:lnTo>
                  <a:lnTo>
                    <a:pt x="71203" y="312019"/>
                  </a:lnTo>
                  <a:lnTo>
                    <a:pt x="45573" y="348360"/>
                  </a:lnTo>
                  <a:lnTo>
                    <a:pt x="25636" y="387507"/>
                  </a:lnTo>
                  <a:lnTo>
                    <a:pt x="11394" y="429459"/>
                  </a:lnTo>
                  <a:lnTo>
                    <a:pt x="2848" y="474217"/>
                  </a:lnTo>
                  <a:lnTo>
                    <a:pt x="0" y="521779"/>
                  </a:lnTo>
                  <a:lnTo>
                    <a:pt x="2057" y="564429"/>
                  </a:lnTo>
                  <a:lnTo>
                    <a:pt x="8228" y="605169"/>
                  </a:lnTo>
                  <a:lnTo>
                    <a:pt x="18511" y="643996"/>
                  </a:lnTo>
                  <a:lnTo>
                    <a:pt x="32905" y="680910"/>
                  </a:lnTo>
                  <a:lnTo>
                    <a:pt x="50843" y="715631"/>
                  </a:lnTo>
                  <a:lnTo>
                    <a:pt x="71740" y="747861"/>
                  </a:lnTo>
                  <a:lnTo>
                    <a:pt x="95597" y="777601"/>
                  </a:lnTo>
                  <a:lnTo>
                    <a:pt x="122415" y="804849"/>
                  </a:lnTo>
                  <a:lnTo>
                    <a:pt x="151918" y="829436"/>
                  </a:lnTo>
                  <a:lnTo>
                    <a:pt x="183813" y="851149"/>
                  </a:lnTo>
                  <a:lnTo>
                    <a:pt x="218098" y="869988"/>
                  </a:lnTo>
                  <a:lnTo>
                    <a:pt x="254774" y="885951"/>
                  </a:lnTo>
                  <a:lnTo>
                    <a:pt x="293173" y="898670"/>
                  </a:lnTo>
                  <a:lnTo>
                    <a:pt x="332625" y="907754"/>
                  </a:lnTo>
                  <a:lnTo>
                    <a:pt x="373125" y="913205"/>
                  </a:lnTo>
                  <a:lnTo>
                    <a:pt x="414667" y="915022"/>
                  </a:lnTo>
                  <a:lnTo>
                    <a:pt x="458952" y="913157"/>
                  </a:lnTo>
                  <a:lnTo>
                    <a:pt x="501510" y="907562"/>
                  </a:lnTo>
                  <a:lnTo>
                    <a:pt x="542344" y="898236"/>
                  </a:lnTo>
                  <a:lnTo>
                    <a:pt x="581456" y="885177"/>
                  </a:lnTo>
                  <a:lnTo>
                    <a:pt x="618473" y="868781"/>
                  </a:lnTo>
                  <a:lnTo>
                    <a:pt x="652999" y="849422"/>
                  </a:lnTo>
                  <a:lnTo>
                    <a:pt x="685034" y="827093"/>
                  </a:lnTo>
                  <a:lnTo>
                    <a:pt x="714578" y="801789"/>
                  </a:lnTo>
                  <a:lnTo>
                    <a:pt x="741309" y="773868"/>
                  </a:lnTo>
                  <a:lnTo>
                    <a:pt x="764884" y="743651"/>
                  </a:lnTo>
                  <a:lnTo>
                    <a:pt x="785299" y="711134"/>
                  </a:lnTo>
                  <a:lnTo>
                    <a:pt x="802551" y="676313"/>
                  </a:lnTo>
                  <a:lnTo>
                    <a:pt x="816271" y="639503"/>
                  </a:lnTo>
                  <a:lnTo>
                    <a:pt x="819362" y="627354"/>
                  </a:lnTo>
                  <a:lnTo>
                    <a:pt x="414667" y="627354"/>
                  </a:lnTo>
                  <a:lnTo>
                    <a:pt x="396641" y="626492"/>
                  </a:lnTo>
                  <a:lnTo>
                    <a:pt x="346582" y="613587"/>
                  </a:lnTo>
                  <a:lnTo>
                    <a:pt x="303406" y="587339"/>
                  </a:lnTo>
                  <a:lnTo>
                    <a:pt x="268930" y="550094"/>
                  </a:lnTo>
                  <a:lnTo>
                    <a:pt x="246451" y="502702"/>
                  </a:lnTo>
                  <a:lnTo>
                    <a:pt x="238709" y="448335"/>
                  </a:lnTo>
                  <a:lnTo>
                    <a:pt x="239569" y="430213"/>
                  </a:lnTo>
                  <a:lnTo>
                    <a:pt x="252475" y="378713"/>
                  </a:lnTo>
                  <a:lnTo>
                    <a:pt x="279163" y="334535"/>
                  </a:lnTo>
                  <a:lnTo>
                    <a:pt x="317322" y="300680"/>
                  </a:lnTo>
                  <a:lnTo>
                    <a:pt x="364800" y="277484"/>
                  </a:lnTo>
                  <a:lnTo>
                    <a:pt x="417728" y="269303"/>
                  </a:lnTo>
                  <a:lnTo>
                    <a:pt x="809434" y="269303"/>
                  </a:lnTo>
                  <a:lnTo>
                    <a:pt x="809434" y="0"/>
                  </a:lnTo>
                  <a:close/>
                </a:path>
                <a:path w="834390" h="915035">
                  <a:moveTo>
                    <a:pt x="809434" y="269303"/>
                  </a:moveTo>
                  <a:lnTo>
                    <a:pt x="417728" y="269303"/>
                  </a:lnTo>
                  <a:lnTo>
                    <a:pt x="435804" y="270212"/>
                  </a:lnTo>
                  <a:lnTo>
                    <a:pt x="453305" y="272940"/>
                  </a:lnTo>
                  <a:lnTo>
                    <a:pt x="502179" y="291691"/>
                  </a:lnTo>
                  <a:lnTo>
                    <a:pt x="543204" y="322097"/>
                  </a:lnTo>
                  <a:lnTo>
                    <a:pt x="573901" y="362839"/>
                  </a:lnTo>
                  <a:lnTo>
                    <a:pt x="591783" y="412572"/>
                  </a:lnTo>
                  <a:lnTo>
                    <a:pt x="595223" y="448335"/>
                  </a:lnTo>
                  <a:lnTo>
                    <a:pt x="594363" y="467127"/>
                  </a:lnTo>
                  <a:lnTo>
                    <a:pt x="581456" y="519480"/>
                  </a:lnTo>
                  <a:lnTo>
                    <a:pt x="554774" y="563672"/>
                  </a:lnTo>
                  <a:lnTo>
                    <a:pt x="516629" y="597333"/>
                  </a:lnTo>
                  <a:lnTo>
                    <a:pt x="469042" y="619607"/>
                  </a:lnTo>
                  <a:lnTo>
                    <a:pt x="414667" y="627354"/>
                  </a:lnTo>
                  <a:lnTo>
                    <a:pt x="819362" y="627354"/>
                  </a:lnTo>
                  <a:lnTo>
                    <a:pt x="826074" y="600968"/>
                  </a:lnTo>
                  <a:lnTo>
                    <a:pt x="831958" y="560707"/>
                  </a:lnTo>
                  <a:lnTo>
                    <a:pt x="833920" y="518718"/>
                  </a:lnTo>
                  <a:lnTo>
                    <a:pt x="830818" y="469966"/>
                  </a:lnTo>
                  <a:lnTo>
                    <a:pt x="821511" y="424700"/>
                  </a:lnTo>
                  <a:lnTo>
                    <a:pt x="805999" y="382919"/>
                  </a:lnTo>
                  <a:lnTo>
                    <a:pt x="784280" y="344623"/>
                  </a:lnTo>
                  <a:lnTo>
                    <a:pt x="756356" y="309812"/>
                  </a:lnTo>
                  <a:lnTo>
                    <a:pt x="722223" y="278485"/>
                  </a:lnTo>
                  <a:lnTo>
                    <a:pt x="809434" y="278485"/>
                  </a:lnTo>
                  <a:lnTo>
                    <a:pt x="809434" y="269303"/>
                  </a:lnTo>
                  <a:close/>
                </a:path>
              </a:pathLst>
            </a:custGeom>
            <a:solidFill>
              <a:srgbClr val="1F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0984121" y="1996565"/>
            <a:ext cx="1294765" cy="915035"/>
            <a:chOff x="10984121" y="1996565"/>
            <a:chExt cx="1294765" cy="915035"/>
          </a:xfrm>
        </p:grpSpPr>
        <p:sp>
          <p:nvSpPr>
            <p:cNvPr id="17" name="object 17"/>
            <p:cNvSpPr/>
            <p:nvPr/>
          </p:nvSpPr>
          <p:spPr>
            <a:xfrm>
              <a:off x="11609907" y="2259965"/>
              <a:ext cx="582295" cy="454659"/>
            </a:xfrm>
            <a:custGeom>
              <a:avLst/>
              <a:gdLst/>
              <a:ahLst/>
              <a:cxnLst/>
              <a:rect l="l" t="t" r="r" b="b"/>
              <a:pathLst>
                <a:path w="582295" h="454660">
                  <a:moveTo>
                    <a:pt x="581812" y="0"/>
                  </a:moveTo>
                  <a:lnTo>
                    <a:pt x="0" y="0"/>
                  </a:lnTo>
                  <a:lnTo>
                    <a:pt x="0" y="454215"/>
                  </a:lnTo>
                  <a:lnTo>
                    <a:pt x="581812" y="454215"/>
                  </a:lnTo>
                  <a:lnTo>
                    <a:pt x="581812" y="0"/>
                  </a:lnTo>
                  <a:close/>
                </a:path>
              </a:pathLst>
            </a:custGeom>
            <a:solidFill>
              <a:srgbClr val="B5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984121" y="1996565"/>
              <a:ext cx="1294765" cy="915035"/>
            </a:xfrm>
            <a:custGeom>
              <a:avLst/>
              <a:gdLst/>
              <a:ahLst/>
              <a:cxnLst/>
              <a:rect l="l" t="t" r="r" b="b"/>
              <a:pathLst>
                <a:path w="1294765" h="915035">
                  <a:moveTo>
                    <a:pt x="875233" y="0"/>
                  </a:moveTo>
                  <a:lnTo>
                    <a:pt x="833016" y="1818"/>
                  </a:lnTo>
                  <a:lnTo>
                    <a:pt x="792037" y="7272"/>
                  </a:lnTo>
                  <a:lnTo>
                    <a:pt x="752298" y="16357"/>
                  </a:lnTo>
                  <a:lnTo>
                    <a:pt x="713803" y="29070"/>
                  </a:lnTo>
                  <a:lnTo>
                    <a:pt x="677178" y="44998"/>
                  </a:lnTo>
                  <a:lnTo>
                    <a:pt x="643043" y="63695"/>
                  </a:lnTo>
                  <a:lnTo>
                    <a:pt x="611392" y="85161"/>
                  </a:lnTo>
                  <a:lnTo>
                    <a:pt x="555734" y="136375"/>
                  </a:lnTo>
                  <a:lnTo>
                    <a:pt x="511361" y="198349"/>
                  </a:lnTo>
                  <a:lnTo>
                    <a:pt x="493471" y="233349"/>
                  </a:lnTo>
                  <a:lnTo>
                    <a:pt x="479076" y="270595"/>
                  </a:lnTo>
                  <a:lnTo>
                    <a:pt x="468793" y="309657"/>
                  </a:lnTo>
                  <a:lnTo>
                    <a:pt x="462622" y="350539"/>
                  </a:lnTo>
                  <a:lnTo>
                    <a:pt x="460565" y="393242"/>
                  </a:lnTo>
                  <a:lnTo>
                    <a:pt x="463414" y="440848"/>
                  </a:lnTo>
                  <a:lnTo>
                    <a:pt x="471960" y="485735"/>
                  </a:lnTo>
                  <a:lnTo>
                    <a:pt x="486202" y="527900"/>
                  </a:lnTo>
                  <a:lnTo>
                    <a:pt x="506138" y="567344"/>
                  </a:lnTo>
                  <a:lnTo>
                    <a:pt x="531769" y="604065"/>
                  </a:lnTo>
                  <a:lnTo>
                    <a:pt x="563092" y="638060"/>
                  </a:lnTo>
                  <a:lnTo>
                    <a:pt x="0" y="638060"/>
                  </a:lnTo>
                  <a:lnTo>
                    <a:pt x="0" y="915009"/>
                  </a:lnTo>
                  <a:lnTo>
                    <a:pt x="1270000" y="915009"/>
                  </a:lnTo>
                  <a:lnTo>
                    <a:pt x="1270000" y="645706"/>
                  </a:lnTo>
                  <a:lnTo>
                    <a:pt x="878293" y="645706"/>
                  </a:lnTo>
                  <a:lnTo>
                    <a:pt x="860171" y="644800"/>
                  </a:lnTo>
                  <a:lnTo>
                    <a:pt x="808672" y="631177"/>
                  </a:lnTo>
                  <a:lnTo>
                    <a:pt x="764066" y="604216"/>
                  </a:lnTo>
                  <a:lnTo>
                    <a:pt x="729495" y="567102"/>
                  </a:lnTo>
                  <a:lnTo>
                    <a:pt x="707016" y="520715"/>
                  </a:lnTo>
                  <a:lnTo>
                    <a:pt x="699274" y="468210"/>
                  </a:lnTo>
                  <a:lnTo>
                    <a:pt x="700183" y="449478"/>
                  </a:lnTo>
                  <a:lnTo>
                    <a:pt x="713803" y="397827"/>
                  </a:lnTo>
                  <a:lnTo>
                    <a:pt x="741217" y="353934"/>
                  </a:lnTo>
                  <a:lnTo>
                    <a:pt x="779413" y="319412"/>
                  </a:lnTo>
                  <a:lnTo>
                    <a:pt x="826897" y="296933"/>
                  </a:lnTo>
                  <a:lnTo>
                    <a:pt x="879817" y="289191"/>
                  </a:lnTo>
                  <a:lnTo>
                    <a:pt x="1279362" y="289191"/>
                  </a:lnTo>
                  <a:lnTo>
                    <a:pt x="1275979" y="276522"/>
                  </a:lnTo>
                  <a:lnTo>
                    <a:pt x="1261592" y="239458"/>
                  </a:lnTo>
                  <a:lnTo>
                    <a:pt x="1243666" y="204322"/>
                  </a:lnTo>
                  <a:lnTo>
                    <a:pt x="1222771" y="171572"/>
                  </a:lnTo>
                  <a:lnTo>
                    <a:pt x="1198909" y="141205"/>
                  </a:lnTo>
                  <a:lnTo>
                    <a:pt x="1172083" y="113220"/>
                  </a:lnTo>
                  <a:lnTo>
                    <a:pt x="1142538" y="87932"/>
                  </a:lnTo>
                  <a:lnTo>
                    <a:pt x="1110503" y="65601"/>
                  </a:lnTo>
                  <a:lnTo>
                    <a:pt x="1075978" y="46233"/>
                  </a:lnTo>
                  <a:lnTo>
                    <a:pt x="1038961" y="29832"/>
                  </a:lnTo>
                  <a:lnTo>
                    <a:pt x="1000038" y="16780"/>
                  </a:lnTo>
                  <a:lnTo>
                    <a:pt x="959773" y="7458"/>
                  </a:lnTo>
                  <a:lnTo>
                    <a:pt x="918171" y="1864"/>
                  </a:lnTo>
                  <a:lnTo>
                    <a:pt x="875233" y="0"/>
                  </a:lnTo>
                  <a:close/>
                </a:path>
                <a:path w="1294765" h="915035">
                  <a:moveTo>
                    <a:pt x="1279362" y="289191"/>
                  </a:moveTo>
                  <a:lnTo>
                    <a:pt x="879817" y="289191"/>
                  </a:lnTo>
                  <a:lnTo>
                    <a:pt x="897232" y="290101"/>
                  </a:lnTo>
                  <a:lnTo>
                    <a:pt x="914257" y="292828"/>
                  </a:lnTo>
                  <a:lnTo>
                    <a:pt x="962739" y="311580"/>
                  </a:lnTo>
                  <a:lnTo>
                    <a:pt x="1003769" y="341985"/>
                  </a:lnTo>
                  <a:lnTo>
                    <a:pt x="1034466" y="382288"/>
                  </a:lnTo>
                  <a:lnTo>
                    <a:pt x="1052344" y="431109"/>
                  </a:lnTo>
                  <a:lnTo>
                    <a:pt x="1055789" y="466686"/>
                  </a:lnTo>
                  <a:lnTo>
                    <a:pt x="1054883" y="484812"/>
                  </a:lnTo>
                  <a:lnTo>
                    <a:pt x="1041247" y="536308"/>
                  </a:lnTo>
                  <a:lnTo>
                    <a:pt x="1014287" y="580928"/>
                  </a:lnTo>
                  <a:lnTo>
                    <a:pt x="977179" y="615494"/>
                  </a:lnTo>
                  <a:lnTo>
                    <a:pt x="930798" y="637964"/>
                  </a:lnTo>
                  <a:lnTo>
                    <a:pt x="878293" y="645706"/>
                  </a:lnTo>
                  <a:lnTo>
                    <a:pt x="1270000" y="645706"/>
                  </a:lnTo>
                  <a:lnTo>
                    <a:pt x="1270000" y="638060"/>
                  </a:lnTo>
                  <a:lnTo>
                    <a:pt x="1182789" y="638060"/>
                  </a:lnTo>
                  <a:lnTo>
                    <a:pt x="1216921" y="606701"/>
                  </a:lnTo>
                  <a:lnTo>
                    <a:pt x="1244846" y="571767"/>
                  </a:lnTo>
                  <a:lnTo>
                    <a:pt x="1266564" y="533260"/>
                  </a:lnTo>
                  <a:lnTo>
                    <a:pt x="1282076" y="491180"/>
                  </a:lnTo>
                  <a:lnTo>
                    <a:pt x="1291383" y="445527"/>
                  </a:lnTo>
                  <a:lnTo>
                    <a:pt x="1294485" y="396303"/>
                  </a:lnTo>
                  <a:lnTo>
                    <a:pt x="1292428" y="354946"/>
                  </a:lnTo>
                  <a:lnTo>
                    <a:pt x="1286259" y="315018"/>
                  </a:lnTo>
                  <a:lnTo>
                    <a:pt x="1279362" y="289191"/>
                  </a:lnTo>
                  <a:close/>
                </a:path>
              </a:pathLst>
            </a:custGeom>
            <a:solidFill>
              <a:srgbClr val="1F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1440095" y="720004"/>
            <a:ext cx="843280" cy="863600"/>
            <a:chOff x="11440095" y="720004"/>
            <a:chExt cx="843280" cy="863600"/>
          </a:xfrm>
        </p:grpSpPr>
        <p:sp>
          <p:nvSpPr>
            <p:cNvPr id="20" name="object 20"/>
            <p:cNvSpPr/>
            <p:nvPr/>
          </p:nvSpPr>
          <p:spPr>
            <a:xfrm>
              <a:off x="11531447" y="924394"/>
              <a:ext cx="316865" cy="454659"/>
            </a:xfrm>
            <a:custGeom>
              <a:avLst/>
              <a:gdLst/>
              <a:ahLst/>
              <a:cxnLst/>
              <a:rect l="l" t="t" r="r" b="b"/>
              <a:pathLst>
                <a:path w="316865" h="454659">
                  <a:moveTo>
                    <a:pt x="316801" y="0"/>
                  </a:moveTo>
                  <a:lnTo>
                    <a:pt x="0" y="0"/>
                  </a:lnTo>
                  <a:lnTo>
                    <a:pt x="0" y="454215"/>
                  </a:lnTo>
                  <a:lnTo>
                    <a:pt x="316801" y="454215"/>
                  </a:lnTo>
                  <a:lnTo>
                    <a:pt x="316801" y="0"/>
                  </a:lnTo>
                  <a:close/>
                </a:path>
              </a:pathLst>
            </a:custGeom>
            <a:solidFill>
              <a:srgbClr val="B5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440095" y="720004"/>
              <a:ext cx="843280" cy="863600"/>
            </a:xfrm>
            <a:custGeom>
              <a:avLst/>
              <a:gdLst/>
              <a:ahLst/>
              <a:cxnLst/>
              <a:rect l="l" t="t" r="r" b="b"/>
              <a:pathLst>
                <a:path w="843279" h="863600">
                  <a:moveTo>
                    <a:pt x="468223" y="0"/>
                  </a:moveTo>
                  <a:lnTo>
                    <a:pt x="439153" y="0"/>
                  </a:lnTo>
                  <a:lnTo>
                    <a:pt x="389189" y="1818"/>
                  </a:lnTo>
                  <a:lnTo>
                    <a:pt x="341806" y="7272"/>
                  </a:lnTo>
                  <a:lnTo>
                    <a:pt x="297001" y="16357"/>
                  </a:lnTo>
                  <a:lnTo>
                    <a:pt x="254774" y="29070"/>
                  </a:lnTo>
                  <a:lnTo>
                    <a:pt x="215429" y="45237"/>
                  </a:lnTo>
                  <a:lnTo>
                    <a:pt x="179233" y="64650"/>
                  </a:lnTo>
                  <a:lnTo>
                    <a:pt x="146187" y="87315"/>
                  </a:lnTo>
                  <a:lnTo>
                    <a:pt x="116293" y="113233"/>
                  </a:lnTo>
                  <a:lnTo>
                    <a:pt x="89664" y="142304"/>
                  </a:lnTo>
                  <a:lnTo>
                    <a:pt x="66378" y="174440"/>
                  </a:lnTo>
                  <a:lnTo>
                    <a:pt x="46436" y="209634"/>
                  </a:lnTo>
                  <a:lnTo>
                    <a:pt x="29845" y="247878"/>
                  </a:lnTo>
                  <a:lnTo>
                    <a:pt x="16786" y="288912"/>
                  </a:lnTo>
                  <a:lnTo>
                    <a:pt x="7459" y="332427"/>
                  </a:lnTo>
                  <a:lnTo>
                    <a:pt x="1864" y="378425"/>
                  </a:lnTo>
                  <a:lnTo>
                    <a:pt x="0" y="426910"/>
                  </a:lnTo>
                  <a:lnTo>
                    <a:pt x="1864" y="476111"/>
                  </a:lnTo>
                  <a:lnTo>
                    <a:pt x="7459" y="522731"/>
                  </a:lnTo>
                  <a:lnTo>
                    <a:pt x="16786" y="566770"/>
                  </a:lnTo>
                  <a:lnTo>
                    <a:pt x="29845" y="608228"/>
                  </a:lnTo>
                  <a:lnTo>
                    <a:pt x="46339" y="646913"/>
                  </a:lnTo>
                  <a:lnTo>
                    <a:pt x="65992" y="682634"/>
                  </a:lnTo>
                  <a:lnTo>
                    <a:pt x="88802" y="715388"/>
                  </a:lnTo>
                  <a:lnTo>
                    <a:pt x="114769" y="745172"/>
                  </a:lnTo>
                  <a:lnTo>
                    <a:pt x="143791" y="771861"/>
                  </a:lnTo>
                  <a:lnTo>
                    <a:pt x="175782" y="795294"/>
                  </a:lnTo>
                  <a:lnTo>
                    <a:pt x="210737" y="815472"/>
                  </a:lnTo>
                  <a:lnTo>
                    <a:pt x="248653" y="832396"/>
                  </a:lnTo>
                  <a:lnTo>
                    <a:pt x="289258" y="845786"/>
                  </a:lnTo>
                  <a:lnTo>
                    <a:pt x="332246" y="855346"/>
                  </a:lnTo>
                  <a:lnTo>
                    <a:pt x="377617" y="861080"/>
                  </a:lnTo>
                  <a:lnTo>
                    <a:pt x="425373" y="862990"/>
                  </a:lnTo>
                  <a:lnTo>
                    <a:pt x="471673" y="860982"/>
                  </a:lnTo>
                  <a:lnTo>
                    <a:pt x="515667" y="854959"/>
                  </a:lnTo>
                  <a:lnTo>
                    <a:pt x="557361" y="844918"/>
                  </a:lnTo>
                  <a:lnTo>
                    <a:pt x="596760" y="830859"/>
                  </a:lnTo>
                  <a:lnTo>
                    <a:pt x="633677" y="813118"/>
                  </a:lnTo>
                  <a:lnTo>
                    <a:pt x="667910" y="792032"/>
                  </a:lnTo>
                  <a:lnTo>
                    <a:pt x="699464" y="767597"/>
                  </a:lnTo>
                  <a:lnTo>
                    <a:pt x="728345" y="739813"/>
                  </a:lnTo>
                  <a:lnTo>
                    <a:pt x="754310" y="708883"/>
                  </a:lnTo>
                  <a:lnTo>
                    <a:pt x="777117" y="674982"/>
                  </a:lnTo>
                  <a:lnTo>
                    <a:pt x="796769" y="638114"/>
                  </a:lnTo>
                  <a:lnTo>
                    <a:pt x="813269" y="598284"/>
                  </a:lnTo>
                  <a:lnTo>
                    <a:pt x="817984" y="582980"/>
                  </a:lnTo>
                  <a:lnTo>
                    <a:pt x="468223" y="582980"/>
                  </a:lnTo>
                  <a:lnTo>
                    <a:pt x="468223" y="575335"/>
                  </a:lnTo>
                  <a:lnTo>
                    <a:pt x="307555" y="575335"/>
                  </a:lnTo>
                  <a:lnTo>
                    <a:pt x="278686" y="568121"/>
                  </a:lnTo>
                  <a:lnTo>
                    <a:pt x="231248" y="542481"/>
                  </a:lnTo>
                  <a:lnTo>
                    <a:pt x="197971" y="502318"/>
                  </a:lnTo>
                  <a:lnTo>
                    <a:pt x="181138" y="449908"/>
                  </a:lnTo>
                  <a:lnTo>
                    <a:pt x="179031" y="419252"/>
                  </a:lnTo>
                  <a:lnTo>
                    <a:pt x="181231" y="389808"/>
                  </a:lnTo>
                  <a:lnTo>
                    <a:pt x="198829" y="337779"/>
                  </a:lnTo>
                  <a:lnTo>
                    <a:pt x="233264" y="295607"/>
                  </a:lnTo>
                  <a:lnTo>
                    <a:pt x="279928" y="267297"/>
                  </a:lnTo>
                  <a:lnTo>
                    <a:pt x="307555" y="258597"/>
                  </a:lnTo>
                  <a:lnTo>
                    <a:pt x="468223" y="258597"/>
                  </a:lnTo>
                  <a:lnTo>
                    <a:pt x="468223" y="0"/>
                  </a:lnTo>
                  <a:close/>
                </a:path>
                <a:path w="843279" h="863600">
                  <a:moveTo>
                    <a:pt x="573798" y="10706"/>
                  </a:moveTo>
                  <a:lnTo>
                    <a:pt x="573798" y="278485"/>
                  </a:lnTo>
                  <a:lnTo>
                    <a:pt x="605934" y="304212"/>
                  </a:lnTo>
                  <a:lnTo>
                    <a:pt x="628884" y="335484"/>
                  </a:lnTo>
                  <a:lnTo>
                    <a:pt x="642653" y="372302"/>
                  </a:lnTo>
                  <a:lnTo>
                    <a:pt x="647242" y="414667"/>
                  </a:lnTo>
                  <a:lnTo>
                    <a:pt x="642270" y="466104"/>
                  </a:lnTo>
                  <a:lnTo>
                    <a:pt x="627353" y="508184"/>
                  </a:lnTo>
                  <a:lnTo>
                    <a:pt x="602491" y="540910"/>
                  </a:lnTo>
                  <a:lnTo>
                    <a:pt x="567682" y="564284"/>
                  </a:lnTo>
                  <a:lnTo>
                    <a:pt x="522926" y="578306"/>
                  </a:lnTo>
                  <a:lnTo>
                    <a:pt x="468223" y="582980"/>
                  </a:lnTo>
                  <a:lnTo>
                    <a:pt x="817984" y="582980"/>
                  </a:lnTo>
                  <a:lnTo>
                    <a:pt x="835644" y="511448"/>
                  </a:lnTo>
                  <a:lnTo>
                    <a:pt x="841237" y="464874"/>
                  </a:lnTo>
                  <a:lnTo>
                    <a:pt x="842984" y="419252"/>
                  </a:lnTo>
                  <a:lnTo>
                    <a:pt x="843042" y="414667"/>
                  </a:lnTo>
                  <a:lnTo>
                    <a:pt x="840876" y="359226"/>
                  </a:lnTo>
                  <a:lnTo>
                    <a:pt x="834200" y="306282"/>
                  </a:lnTo>
                  <a:lnTo>
                    <a:pt x="823074" y="257359"/>
                  </a:lnTo>
                  <a:lnTo>
                    <a:pt x="807496" y="212456"/>
                  </a:lnTo>
                  <a:lnTo>
                    <a:pt x="787466" y="171574"/>
                  </a:lnTo>
                  <a:lnTo>
                    <a:pt x="762985" y="134712"/>
                  </a:lnTo>
                  <a:lnTo>
                    <a:pt x="734052" y="101871"/>
                  </a:lnTo>
                  <a:lnTo>
                    <a:pt x="700668" y="73050"/>
                  </a:lnTo>
                  <a:lnTo>
                    <a:pt x="662830" y="48248"/>
                  </a:lnTo>
                  <a:lnTo>
                    <a:pt x="620541" y="27467"/>
                  </a:lnTo>
                  <a:lnTo>
                    <a:pt x="573798" y="10706"/>
                  </a:lnTo>
                  <a:close/>
                </a:path>
                <a:path w="843279" h="863600">
                  <a:moveTo>
                    <a:pt x="468223" y="258597"/>
                  </a:moveTo>
                  <a:lnTo>
                    <a:pt x="307555" y="258597"/>
                  </a:lnTo>
                  <a:lnTo>
                    <a:pt x="307555" y="575335"/>
                  </a:lnTo>
                  <a:lnTo>
                    <a:pt x="468223" y="575335"/>
                  </a:lnTo>
                  <a:lnTo>
                    <a:pt x="468223" y="258597"/>
                  </a:lnTo>
                  <a:close/>
                </a:path>
              </a:pathLst>
            </a:custGeom>
            <a:solidFill>
              <a:srgbClr val="1F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11233534" y="5306618"/>
            <a:ext cx="1050290" cy="2976880"/>
            <a:chOff x="11233534" y="5306618"/>
            <a:chExt cx="1050290" cy="2976880"/>
          </a:xfrm>
        </p:grpSpPr>
        <p:sp>
          <p:nvSpPr>
            <p:cNvPr id="23" name="object 23"/>
            <p:cNvSpPr/>
            <p:nvPr/>
          </p:nvSpPr>
          <p:spPr>
            <a:xfrm>
              <a:off x="11469167" y="5467527"/>
              <a:ext cx="621665" cy="2594610"/>
            </a:xfrm>
            <a:custGeom>
              <a:avLst/>
              <a:gdLst/>
              <a:ahLst/>
              <a:cxnLst/>
              <a:rect l="l" t="t" r="r" b="b"/>
              <a:pathLst>
                <a:path w="621665" h="2594609">
                  <a:moveTo>
                    <a:pt x="621233" y="2201456"/>
                  </a:moveTo>
                  <a:lnTo>
                    <a:pt x="0" y="2201456"/>
                  </a:lnTo>
                  <a:lnTo>
                    <a:pt x="0" y="2594279"/>
                  </a:lnTo>
                  <a:lnTo>
                    <a:pt x="621233" y="2594279"/>
                  </a:lnTo>
                  <a:lnTo>
                    <a:pt x="621233" y="2201456"/>
                  </a:lnTo>
                  <a:close/>
                </a:path>
                <a:path w="621665" h="2594609">
                  <a:moveTo>
                    <a:pt x="621233" y="0"/>
                  </a:moveTo>
                  <a:lnTo>
                    <a:pt x="140728" y="0"/>
                  </a:lnTo>
                  <a:lnTo>
                    <a:pt x="140728" y="529463"/>
                  </a:lnTo>
                  <a:lnTo>
                    <a:pt x="621233" y="529463"/>
                  </a:lnTo>
                  <a:lnTo>
                    <a:pt x="621233" y="0"/>
                  </a:lnTo>
                  <a:close/>
                </a:path>
              </a:pathLst>
            </a:custGeom>
            <a:solidFill>
              <a:srgbClr val="B5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233531" y="5306618"/>
              <a:ext cx="1050290" cy="2976880"/>
            </a:xfrm>
            <a:custGeom>
              <a:avLst/>
              <a:gdLst/>
              <a:ahLst/>
              <a:cxnLst/>
              <a:rect l="l" t="t" r="r" b="b"/>
              <a:pathLst>
                <a:path w="1050290" h="2976879">
                  <a:moveTo>
                    <a:pt x="1020597" y="1058989"/>
                  </a:moveTo>
                  <a:lnTo>
                    <a:pt x="466686" y="1058989"/>
                  </a:lnTo>
                  <a:lnTo>
                    <a:pt x="466686" y="901509"/>
                  </a:lnTo>
                  <a:lnTo>
                    <a:pt x="235635" y="901509"/>
                  </a:lnTo>
                  <a:lnTo>
                    <a:pt x="235635" y="1058989"/>
                  </a:lnTo>
                  <a:lnTo>
                    <a:pt x="0" y="1058989"/>
                  </a:lnTo>
                  <a:lnTo>
                    <a:pt x="0" y="1335849"/>
                  </a:lnTo>
                  <a:lnTo>
                    <a:pt x="235635" y="1335849"/>
                  </a:lnTo>
                  <a:lnTo>
                    <a:pt x="235635" y="1427289"/>
                  </a:lnTo>
                  <a:lnTo>
                    <a:pt x="466686" y="1427289"/>
                  </a:lnTo>
                  <a:lnTo>
                    <a:pt x="466686" y="1335849"/>
                  </a:lnTo>
                  <a:lnTo>
                    <a:pt x="1020597" y="1335849"/>
                  </a:lnTo>
                  <a:lnTo>
                    <a:pt x="1020597" y="1058989"/>
                  </a:lnTo>
                  <a:close/>
                </a:path>
                <a:path w="1050290" h="2976879">
                  <a:moveTo>
                    <a:pt x="1045070" y="518718"/>
                  </a:moveTo>
                  <a:lnTo>
                    <a:pt x="1041971" y="469976"/>
                  </a:lnTo>
                  <a:lnTo>
                    <a:pt x="1032662" y="424700"/>
                  </a:lnTo>
                  <a:lnTo>
                    <a:pt x="1017143" y="382930"/>
                  </a:lnTo>
                  <a:lnTo>
                    <a:pt x="995426" y="344627"/>
                  </a:lnTo>
                  <a:lnTo>
                    <a:pt x="967498" y="309816"/>
                  </a:lnTo>
                  <a:lnTo>
                    <a:pt x="933373" y="278485"/>
                  </a:lnTo>
                  <a:lnTo>
                    <a:pt x="1020584" y="278485"/>
                  </a:lnTo>
                  <a:lnTo>
                    <a:pt x="1020584" y="269303"/>
                  </a:lnTo>
                  <a:lnTo>
                    <a:pt x="1020584" y="0"/>
                  </a:lnTo>
                  <a:lnTo>
                    <a:pt x="806373" y="0"/>
                  </a:lnTo>
                  <a:lnTo>
                    <a:pt x="806373" y="448335"/>
                  </a:lnTo>
                  <a:lnTo>
                    <a:pt x="805510" y="467131"/>
                  </a:lnTo>
                  <a:lnTo>
                    <a:pt x="792607" y="519480"/>
                  </a:lnTo>
                  <a:lnTo>
                    <a:pt x="765924" y="563676"/>
                  </a:lnTo>
                  <a:lnTo>
                    <a:pt x="727773" y="597344"/>
                  </a:lnTo>
                  <a:lnTo>
                    <a:pt x="680186" y="619620"/>
                  </a:lnTo>
                  <a:lnTo>
                    <a:pt x="625817" y="627354"/>
                  </a:lnTo>
                  <a:lnTo>
                    <a:pt x="607783" y="626503"/>
                  </a:lnTo>
                  <a:lnTo>
                    <a:pt x="557733" y="613587"/>
                  </a:lnTo>
                  <a:lnTo>
                    <a:pt x="514553" y="587349"/>
                  </a:lnTo>
                  <a:lnTo>
                    <a:pt x="480085" y="550100"/>
                  </a:lnTo>
                  <a:lnTo>
                    <a:pt x="457606" y="502704"/>
                  </a:lnTo>
                  <a:lnTo>
                    <a:pt x="449859" y="448335"/>
                  </a:lnTo>
                  <a:lnTo>
                    <a:pt x="450723" y="430225"/>
                  </a:lnTo>
                  <a:lnTo>
                    <a:pt x="463626" y="378714"/>
                  </a:lnTo>
                  <a:lnTo>
                    <a:pt x="490308" y="334543"/>
                  </a:lnTo>
                  <a:lnTo>
                    <a:pt x="528472" y="300685"/>
                  </a:lnTo>
                  <a:lnTo>
                    <a:pt x="575945" y="277495"/>
                  </a:lnTo>
                  <a:lnTo>
                    <a:pt x="628878" y="269303"/>
                  </a:lnTo>
                  <a:lnTo>
                    <a:pt x="681380" y="277495"/>
                  </a:lnTo>
                  <a:lnTo>
                    <a:pt x="727964" y="300685"/>
                  </a:lnTo>
                  <a:lnTo>
                    <a:pt x="765924" y="334543"/>
                  </a:lnTo>
                  <a:lnTo>
                    <a:pt x="792607" y="378714"/>
                  </a:lnTo>
                  <a:lnTo>
                    <a:pt x="805510" y="430225"/>
                  </a:lnTo>
                  <a:lnTo>
                    <a:pt x="806373" y="448335"/>
                  </a:lnTo>
                  <a:lnTo>
                    <a:pt x="806373" y="0"/>
                  </a:lnTo>
                  <a:lnTo>
                    <a:pt x="235635" y="0"/>
                  </a:lnTo>
                  <a:lnTo>
                    <a:pt x="235635" y="278485"/>
                  </a:lnTo>
                  <a:lnTo>
                    <a:pt x="313677" y="278485"/>
                  </a:lnTo>
                  <a:lnTo>
                    <a:pt x="282346" y="312026"/>
                  </a:lnTo>
                  <a:lnTo>
                    <a:pt x="256717" y="348361"/>
                  </a:lnTo>
                  <a:lnTo>
                    <a:pt x="236791" y="387515"/>
                  </a:lnTo>
                  <a:lnTo>
                    <a:pt x="222542" y="429463"/>
                  </a:lnTo>
                  <a:lnTo>
                    <a:pt x="213995" y="474218"/>
                  </a:lnTo>
                  <a:lnTo>
                    <a:pt x="211150" y="521779"/>
                  </a:lnTo>
                  <a:lnTo>
                    <a:pt x="213207" y="564438"/>
                  </a:lnTo>
                  <a:lnTo>
                    <a:pt x="219379" y="605180"/>
                  </a:lnTo>
                  <a:lnTo>
                    <a:pt x="229654" y="644004"/>
                  </a:lnTo>
                  <a:lnTo>
                    <a:pt x="244055" y="680910"/>
                  </a:lnTo>
                  <a:lnTo>
                    <a:pt x="261988" y="715632"/>
                  </a:lnTo>
                  <a:lnTo>
                    <a:pt x="282892" y="747864"/>
                  </a:lnTo>
                  <a:lnTo>
                    <a:pt x="306743" y="777608"/>
                  </a:lnTo>
                  <a:lnTo>
                    <a:pt x="333565" y="804849"/>
                  </a:lnTo>
                  <a:lnTo>
                    <a:pt x="363067" y="829437"/>
                  </a:lnTo>
                  <a:lnTo>
                    <a:pt x="394957" y="851154"/>
                  </a:lnTo>
                  <a:lnTo>
                    <a:pt x="429247" y="869988"/>
                  </a:lnTo>
                  <a:lnTo>
                    <a:pt x="465924" y="885939"/>
                  </a:lnTo>
                  <a:lnTo>
                    <a:pt x="504317" y="898677"/>
                  </a:lnTo>
                  <a:lnTo>
                    <a:pt x="543775" y="907757"/>
                  </a:lnTo>
                  <a:lnTo>
                    <a:pt x="584276" y="913206"/>
                  </a:lnTo>
                  <a:lnTo>
                    <a:pt x="625817" y="915022"/>
                  </a:lnTo>
                  <a:lnTo>
                    <a:pt x="670102" y="913168"/>
                  </a:lnTo>
                  <a:lnTo>
                    <a:pt x="712660" y="907567"/>
                  </a:lnTo>
                  <a:lnTo>
                    <a:pt x="753491" y="898232"/>
                  </a:lnTo>
                  <a:lnTo>
                    <a:pt x="792607" y="885177"/>
                  </a:lnTo>
                  <a:lnTo>
                    <a:pt x="829627" y="868781"/>
                  </a:lnTo>
                  <a:lnTo>
                    <a:pt x="864146" y="849426"/>
                  </a:lnTo>
                  <a:lnTo>
                    <a:pt x="896188" y="827100"/>
                  </a:lnTo>
                  <a:lnTo>
                    <a:pt x="925728" y="801789"/>
                  </a:lnTo>
                  <a:lnTo>
                    <a:pt x="952461" y="773874"/>
                  </a:lnTo>
                  <a:lnTo>
                    <a:pt x="976033" y="743661"/>
                  </a:lnTo>
                  <a:lnTo>
                    <a:pt x="996454" y="711136"/>
                  </a:lnTo>
                  <a:lnTo>
                    <a:pt x="1013701" y="676313"/>
                  </a:lnTo>
                  <a:lnTo>
                    <a:pt x="1027417" y="639508"/>
                  </a:lnTo>
                  <a:lnTo>
                    <a:pt x="1037221" y="600976"/>
                  </a:lnTo>
                  <a:lnTo>
                    <a:pt x="1043101" y="560717"/>
                  </a:lnTo>
                  <a:lnTo>
                    <a:pt x="1045070" y="518718"/>
                  </a:lnTo>
                  <a:close/>
                </a:path>
                <a:path w="1050290" h="2976879">
                  <a:moveTo>
                    <a:pt x="1049667" y="2558783"/>
                  </a:moveTo>
                  <a:lnTo>
                    <a:pt x="1048042" y="2501442"/>
                  </a:lnTo>
                  <a:lnTo>
                    <a:pt x="1043165" y="2448318"/>
                  </a:lnTo>
                  <a:lnTo>
                    <a:pt x="1035050" y="2399398"/>
                  </a:lnTo>
                  <a:lnTo>
                    <a:pt x="1023670" y="2354694"/>
                  </a:lnTo>
                  <a:lnTo>
                    <a:pt x="1009065" y="2314206"/>
                  </a:lnTo>
                  <a:lnTo>
                    <a:pt x="991209" y="2277935"/>
                  </a:lnTo>
                  <a:lnTo>
                    <a:pt x="970102" y="2245868"/>
                  </a:lnTo>
                  <a:lnTo>
                    <a:pt x="941374" y="2213851"/>
                  </a:lnTo>
                  <a:lnTo>
                    <a:pt x="908227" y="2187651"/>
                  </a:lnTo>
                  <a:lnTo>
                    <a:pt x="870648" y="2167267"/>
                  </a:lnTo>
                  <a:lnTo>
                    <a:pt x="828649" y="2152713"/>
                  </a:lnTo>
                  <a:lnTo>
                    <a:pt x="782231" y="2143976"/>
                  </a:lnTo>
                  <a:lnTo>
                    <a:pt x="731393" y="2141055"/>
                  </a:lnTo>
                  <a:lnTo>
                    <a:pt x="235635" y="2141055"/>
                  </a:lnTo>
                  <a:lnTo>
                    <a:pt x="235635" y="2418003"/>
                  </a:lnTo>
                  <a:lnTo>
                    <a:pt x="677849" y="2418003"/>
                  </a:lnTo>
                  <a:lnTo>
                    <a:pt x="730173" y="2423642"/>
                  </a:lnTo>
                  <a:lnTo>
                    <a:pt x="770877" y="2440533"/>
                  </a:lnTo>
                  <a:lnTo>
                    <a:pt x="799947" y="2468689"/>
                  </a:lnTo>
                  <a:lnTo>
                    <a:pt x="817384" y="2508110"/>
                  </a:lnTo>
                  <a:lnTo>
                    <a:pt x="823201" y="2558783"/>
                  </a:lnTo>
                  <a:lnTo>
                    <a:pt x="817384" y="2609469"/>
                  </a:lnTo>
                  <a:lnTo>
                    <a:pt x="799947" y="2648889"/>
                  </a:lnTo>
                  <a:lnTo>
                    <a:pt x="770877" y="2677033"/>
                  </a:lnTo>
                  <a:lnTo>
                    <a:pt x="730173" y="2693924"/>
                  </a:lnTo>
                  <a:lnTo>
                    <a:pt x="677849" y="2699550"/>
                  </a:lnTo>
                  <a:lnTo>
                    <a:pt x="235635" y="2699550"/>
                  </a:lnTo>
                  <a:lnTo>
                    <a:pt x="235635" y="2976499"/>
                  </a:lnTo>
                  <a:lnTo>
                    <a:pt x="731393" y="2976499"/>
                  </a:lnTo>
                  <a:lnTo>
                    <a:pt x="782231" y="2973590"/>
                  </a:lnTo>
                  <a:lnTo>
                    <a:pt x="828649" y="2964865"/>
                  </a:lnTo>
                  <a:lnTo>
                    <a:pt x="870648" y="2950311"/>
                  </a:lnTo>
                  <a:lnTo>
                    <a:pt x="908227" y="2929928"/>
                  </a:lnTo>
                  <a:lnTo>
                    <a:pt x="941374" y="2903715"/>
                  </a:lnTo>
                  <a:lnTo>
                    <a:pt x="970102" y="2871686"/>
                  </a:lnTo>
                  <a:lnTo>
                    <a:pt x="991209" y="2839643"/>
                  </a:lnTo>
                  <a:lnTo>
                    <a:pt x="1009065" y="2803385"/>
                  </a:lnTo>
                  <a:lnTo>
                    <a:pt x="1023670" y="2762897"/>
                  </a:lnTo>
                  <a:lnTo>
                    <a:pt x="1035050" y="2718193"/>
                  </a:lnTo>
                  <a:lnTo>
                    <a:pt x="1043165" y="2669273"/>
                  </a:lnTo>
                  <a:lnTo>
                    <a:pt x="1048042" y="2616136"/>
                  </a:lnTo>
                  <a:lnTo>
                    <a:pt x="1049667" y="2558783"/>
                  </a:lnTo>
                  <a:close/>
                </a:path>
                <a:path w="1050290" h="2976879">
                  <a:moveTo>
                    <a:pt x="1049667" y="1794662"/>
                  </a:moveTo>
                  <a:lnTo>
                    <a:pt x="1048372" y="1754200"/>
                  </a:lnTo>
                  <a:lnTo>
                    <a:pt x="1044498" y="1715465"/>
                  </a:lnTo>
                  <a:lnTo>
                    <a:pt x="1029004" y="1643176"/>
                  </a:lnTo>
                  <a:lnTo>
                    <a:pt x="1004138" y="1579295"/>
                  </a:lnTo>
                  <a:lnTo>
                    <a:pt x="970864" y="1525358"/>
                  </a:lnTo>
                  <a:lnTo>
                    <a:pt x="928979" y="1481747"/>
                  </a:lnTo>
                  <a:lnTo>
                    <a:pt x="878293" y="1448854"/>
                  </a:lnTo>
                  <a:lnTo>
                    <a:pt x="819759" y="1428191"/>
                  </a:lnTo>
                  <a:lnTo>
                    <a:pt x="754354" y="1421307"/>
                  </a:lnTo>
                  <a:lnTo>
                    <a:pt x="710501" y="1424838"/>
                  </a:lnTo>
                  <a:lnTo>
                    <a:pt x="670763" y="1435455"/>
                  </a:lnTo>
                  <a:lnTo>
                    <a:pt x="635139" y="1453159"/>
                  </a:lnTo>
                  <a:lnTo>
                    <a:pt x="603631" y="1477924"/>
                  </a:lnTo>
                  <a:lnTo>
                    <a:pt x="576427" y="1509864"/>
                  </a:lnTo>
                  <a:lnTo>
                    <a:pt x="553707" y="1549069"/>
                  </a:lnTo>
                  <a:lnTo>
                    <a:pt x="535495" y="1595551"/>
                  </a:lnTo>
                  <a:lnTo>
                    <a:pt x="521779" y="1649298"/>
                  </a:lnTo>
                  <a:lnTo>
                    <a:pt x="506476" y="1715858"/>
                  </a:lnTo>
                  <a:lnTo>
                    <a:pt x="503326" y="1727708"/>
                  </a:lnTo>
                  <a:lnTo>
                    <a:pt x="487603" y="1762785"/>
                  </a:lnTo>
                  <a:lnTo>
                    <a:pt x="463626" y="1774761"/>
                  </a:lnTo>
                  <a:lnTo>
                    <a:pt x="454444" y="1774761"/>
                  </a:lnTo>
                  <a:lnTo>
                    <a:pt x="413131" y="1751050"/>
                  </a:lnTo>
                  <a:lnTo>
                    <a:pt x="398792" y="1707299"/>
                  </a:lnTo>
                  <a:lnTo>
                    <a:pt x="397840" y="1689074"/>
                  </a:lnTo>
                  <a:lnTo>
                    <a:pt x="400316" y="1652155"/>
                  </a:lnTo>
                  <a:lnTo>
                    <a:pt x="407784" y="1614868"/>
                  </a:lnTo>
                  <a:lnTo>
                    <a:pt x="420204" y="1577187"/>
                  </a:lnTo>
                  <a:lnTo>
                    <a:pt x="437616" y="1539125"/>
                  </a:lnTo>
                  <a:lnTo>
                    <a:pt x="257060" y="1445793"/>
                  </a:lnTo>
                  <a:lnTo>
                    <a:pt x="238874" y="1495056"/>
                  </a:lnTo>
                  <a:lnTo>
                    <a:pt x="224739" y="1544942"/>
                  </a:lnTo>
                  <a:lnTo>
                    <a:pt x="214642" y="1595437"/>
                  </a:lnTo>
                  <a:lnTo>
                    <a:pt x="208584" y="1646542"/>
                  </a:lnTo>
                  <a:lnTo>
                    <a:pt x="206565" y="1698256"/>
                  </a:lnTo>
                  <a:lnTo>
                    <a:pt x="207810" y="1737131"/>
                  </a:lnTo>
                  <a:lnTo>
                    <a:pt x="217766" y="1809432"/>
                  </a:lnTo>
                  <a:lnTo>
                    <a:pt x="237451" y="1874177"/>
                  </a:lnTo>
                  <a:lnTo>
                    <a:pt x="265760" y="1929638"/>
                  </a:lnTo>
                  <a:lnTo>
                    <a:pt x="302437" y="1975396"/>
                  </a:lnTo>
                  <a:lnTo>
                    <a:pt x="347192" y="2010600"/>
                  </a:lnTo>
                  <a:lnTo>
                    <a:pt x="399796" y="2034882"/>
                  </a:lnTo>
                  <a:lnTo>
                    <a:pt x="459092" y="2047125"/>
                  </a:lnTo>
                  <a:lnTo>
                    <a:pt x="491172" y="2048662"/>
                  </a:lnTo>
                  <a:lnTo>
                    <a:pt x="533869" y="2045462"/>
                  </a:lnTo>
                  <a:lnTo>
                    <a:pt x="571690" y="2035848"/>
                  </a:lnTo>
                  <a:lnTo>
                    <a:pt x="632714" y="1997392"/>
                  </a:lnTo>
                  <a:lnTo>
                    <a:pt x="656767" y="1966937"/>
                  </a:lnTo>
                  <a:lnTo>
                    <a:pt x="677659" y="1926818"/>
                  </a:lnTo>
                  <a:lnTo>
                    <a:pt x="695401" y="1877047"/>
                  </a:lnTo>
                  <a:lnTo>
                    <a:pt x="709980" y="1817611"/>
                  </a:lnTo>
                  <a:lnTo>
                    <a:pt x="713765" y="1799399"/>
                  </a:lnTo>
                  <a:lnTo>
                    <a:pt x="717435" y="1782991"/>
                  </a:lnTo>
                  <a:lnTo>
                    <a:pt x="728052" y="1744497"/>
                  </a:lnTo>
                  <a:lnTo>
                    <a:pt x="751560" y="1706168"/>
                  </a:lnTo>
                  <a:lnTo>
                    <a:pt x="783424" y="1699793"/>
                  </a:lnTo>
                  <a:lnTo>
                    <a:pt x="795858" y="1701317"/>
                  </a:lnTo>
                  <a:lnTo>
                    <a:pt x="826274" y="1724266"/>
                  </a:lnTo>
                  <a:lnTo>
                    <a:pt x="842048" y="1768741"/>
                  </a:lnTo>
                  <a:lnTo>
                    <a:pt x="843102" y="1787004"/>
                  </a:lnTo>
                  <a:lnTo>
                    <a:pt x="839914" y="1829117"/>
                  </a:lnTo>
                  <a:lnTo>
                    <a:pt x="830364" y="1872208"/>
                  </a:lnTo>
                  <a:lnTo>
                    <a:pt x="814451" y="1916277"/>
                  </a:lnTo>
                  <a:lnTo>
                    <a:pt x="792175" y="1961324"/>
                  </a:lnTo>
                  <a:lnTo>
                    <a:pt x="763536" y="2007349"/>
                  </a:lnTo>
                  <a:lnTo>
                    <a:pt x="959383" y="2108339"/>
                  </a:lnTo>
                  <a:lnTo>
                    <a:pt x="983335" y="2064092"/>
                  </a:lnTo>
                  <a:lnTo>
                    <a:pt x="1003604" y="2019655"/>
                  </a:lnTo>
                  <a:lnTo>
                    <a:pt x="1020191" y="1975027"/>
                  </a:lnTo>
                  <a:lnTo>
                    <a:pt x="1033081" y="1930222"/>
                  </a:lnTo>
                  <a:lnTo>
                    <a:pt x="1042301" y="1885226"/>
                  </a:lnTo>
                  <a:lnTo>
                    <a:pt x="1047826" y="1840026"/>
                  </a:lnTo>
                  <a:lnTo>
                    <a:pt x="1049667" y="1794662"/>
                  </a:lnTo>
                  <a:close/>
                </a:path>
              </a:pathLst>
            </a:custGeom>
            <a:solidFill>
              <a:srgbClr val="1F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9665463" y="7254434"/>
            <a:ext cx="312420" cy="312420"/>
          </a:xfrm>
          <a:custGeom>
            <a:avLst/>
            <a:gdLst/>
            <a:ahLst/>
            <a:cxnLst/>
            <a:rect l="l" t="t" r="r" b="b"/>
            <a:pathLst>
              <a:path w="312420" h="312420">
                <a:moveTo>
                  <a:pt x="156070" y="0"/>
                </a:moveTo>
                <a:lnTo>
                  <a:pt x="110028" y="6890"/>
                </a:lnTo>
                <a:lnTo>
                  <a:pt x="69054" y="26790"/>
                </a:lnTo>
                <a:lnTo>
                  <a:pt x="35765" y="57060"/>
                </a:lnTo>
                <a:lnTo>
                  <a:pt x="12242" y="95643"/>
                </a:lnTo>
                <a:lnTo>
                  <a:pt x="766" y="140256"/>
                </a:lnTo>
                <a:lnTo>
                  <a:pt x="0" y="156082"/>
                </a:lnTo>
                <a:lnTo>
                  <a:pt x="766" y="171906"/>
                </a:lnTo>
                <a:lnTo>
                  <a:pt x="12242" y="216522"/>
                </a:lnTo>
                <a:lnTo>
                  <a:pt x="35765" y="255118"/>
                </a:lnTo>
                <a:lnTo>
                  <a:pt x="69054" y="285383"/>
                </a:lnTo>
                <a:lnTo>
                  <a:pt x="110028" y="305273"/>
                </a:lnTo>
                <a:lnTo>
                  <a:pt x="156070" y="312153"/>
                </a:lnTo>
                <a:lnTo>
                  <a:pt x="171900" y="311390"/>
                </a:lnTo>
                <a:lnTo>
                  <a:pt x="216509" y="299910"/>
                </a:lnTo>
                <a:lnTo>
                  <a:pt x="255105" y="276395"/>
                </a:lnTo>
                <a:lnTo>
                  <a:pt x="285375" y="243117"/>
                </a:lnTo>
                <a:lnTo>
                  <a:pt x="305261" y="202128"/>
                </a:lnTo>
                <a:lnTo>
                  <a:pt x="312140" y="156082"/>
                </a:lnTo>
                <a:lnTo>
                  <a:pt x="311377" y="140256"/>
                </a:lnTo>
                <a:lnTo>
                  <a:pt x="299897" y="95643"/>
                </a:lnTo>
                <a:lnTo>
                  <a:pt x="276387" y="57060"/>
                </a:lnTo>
                <a:lnTo>
                  <a:pt x="243104" y="26790"/>
                </a:lnTo>
                <a:lnTo>
                  <a:pt x="202122" y="6890"/>
                </a:lnTo>
                <a:lnTo>
                  <a:pt x="156070" y="0"/>
                </a:lnTo>
                <a:close/>
              </a:path>
            </a:pathLst>
          </a:custGeom>
          <a:solidFill>
            <a:srgbClr val="B5D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122966" y="7271270"/>
            <a:ext cx="785495" cy="277495"/>
          </a:xfrm>
          <a:custGeom>
            <a:avLst/>
            <a:gdLst/>
            <a:ahLst/>
            <a:cxnLst/>
            <a:rect l="l" t="t" r="r" b="b"/>
            <a:pathLst>
              <a:path w="785495" h="277495">
                <a:moveTo>
                  <a:pt x="784961" y="0"/>
                </a:moveTo>
                <a:lnTo>
                  <a:pt x="0" y="0"/>
                </a:lnTo>
                <a:lnTo>
                  <a:pt x="0" y="276948"/>
                </a:lnTo>
                <a:lnTo>
                  <a:pt x="784961" y="276948"/>
                </a:lnTo>
                <a:lnTo>
                  <a:pt x="784961" y="0"/>
                </a:lnTo>
                <a:close/>
              </a:path>
            </a:pathLst>
          </a:custGeom>
          <a:solidFill>
            <a:srgbClr val="1F61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637917" y="5267445"/>
            <a:ext cx="1270635" cy="970280"/>
          </a:xfrm>
          <a:custGeom>
            <a:avLst/>
            <a:gdLst/>
            <a:ahLst/>
            <a:cxnLst/>
            <a:rect l="l" t="t" r="r" b="b"/>
            <a:pathLst>
              <a:path w="1270634" h="970279">
                <a:moveTo>
                  <a:pt x="1270012" y="0"/>
                </a:moveTo>
                <a:lnTo>
                  <a:pt x="847686" y="416204"/>
                </a:lnTo>
                <a:lnTo>
                  <a:pt x="485051" y="22961"/>
                </a:lnTo>
                <a:lnTo>
                  <a:pt x="485051" y="402424"/>
                </a:lnTo>
                <a:lnTo>
                  <a:pt x="768121" y="693153"/>
                </a:lnTo>
                <a:lnTo>
                  <a:pt x="0" y="693153"/>
                </a:lnTo>
                <a:lnTo>
                  <a:pt x="0" y="970102"/>
                </a:lnTo>
                <a:lnTo>
                  <a:pt x="1270012" y="970102"/>
                </a:lnTo>
                <a:lnTo>
                  <a:pt x="1270012" y="693153"/>
                </a:lnTo>
                <a:lnTo>
                  <a:pt x="950213" y="693153"/>
                </a:lnTo>
                <a:lnTo>
                  <a:pt x="1270012" y="388658"/>
                </a:lnTo>
                <a:lnTo>
                  <a:pt x="1270012" y="0"/>
                </a:lnTo>
                <a:close/>
              </a:path>
            </a:pathLst>
          </a:custGeom>
          <a:solidFill>
            <a:srgbClr val="1F61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440097" y="8334671"/>
            <a:ext cx="843280" cy="687070"/>
          </a:xfrm>
          <a:custGeom>
            <a:avLst/>
            <a:gdLst/>
            <a:ahLst/>
            <a:cxnLst/>
            <a:rect l="l" t="t" r="r" b="b"/>
            <a:pathLst>
              <a:path w="843279" h="687070">
                <a:moveTo>
                  <a:pt x="547789" y="0"/>
                </a:moveTo>
                <a:lnTo>
                  <a:pt x="503943" y="3540"/>
                </a:lnTo>
                <a:lnTo>
                  <a:pt x="464207" y="14158"/>
                </a:lnTo>
                <a:lnTo>
                  <a:pt x="428581" y="31852"/>
                </a:lnTo>
                <a:lnTo>
                  <a:pt x="397065" y="56616"/>
                </a:lnTo>
                <a:lnTo>
                  <a:pt x="369865" y="88556"/>
                </a:lnTo>
                <a:lnTo>
                  <a:pt x="347152" y="127763"/>
                </a:lnTo>
                <a:lnTo>
                  <a:pt x="328933" y="174240"/>
                </a:lnTo>
                <a:lnTo>
                  <a:pt x="315213" y="227990"/>
                </a:lnTo>
                <a:lnTo>
                  <a:pt x="299910" y="294551"/>
                </a:lnTo>
                <a:lnTo>
                  <a:pt x="296762" y="306409"/>
                </a:lnTo>
                <a:lnTo>
                  <a:pt x="281038" y="341477"/>
                </a:lnTo>
                <a:lnTo>
                  <a:pt x="257060" y="353453"/>
                </a:lnTo>
                <a:lnTo>
                  <a:pt x="247878" y="353453"/>
                </a:lnTo>
                <a:lnTo>
                  <a:pt x="206565" y="329742"/>
                </a:lnTo>
                <a:lnTo>
                  <a:pt x="192231" y="285990"/>
                </a:lnTo>
                <a:lnTo>
                  <a:pt x="191274" y="267766"/>
                </a:lnTo>
                <a:lnTo>
                  <a:pt x="193760" y="230857"/>
                </a:lnTo>
                <a:lnTo>
                  <a:pt x="201218" y="193563"/>
                </a:lnTo>
                <a:lnTo>
                  <a:pt x="213648" y="155884"/>
                </a:lnTo>
                <a:lnTo>
                  <a:pt x="231051" y="117817"/>
                </a:lnTo>
                <a:lnTo>
                  <a:pt x="50495" y="24472"/>
                </a:lnTo>
                <a:lnTo>
                  <a:pt x="32320" y="73751"/>
                </a:lnTo>
                <a:lnTo>
                  <a:pt x="18181" y="123638"/>
                </a:lnTo>
                <a:lnTo>
                  <a:pt x="8081" y="174134"/>
                </a:lnTo>
                <a:lnTo>
                  <a:pt x="2020" y="225238"/>
                </a:lnTo>
                <a:lnTo>
                  <a:pt x="0" y="276948"/>
                </a:lnTo>
                <a:lnTo>
                  <a:pt x="1246" y="315832"/>
                </a:lnTo>
                <a:lnTo>
                  <a:pt x="11203" y="388132"/>
                </a:lnTo>
                <a:lnTo>
                  <a:pt x="30897" y="452877"/>
                </a:lnTo>
                <a:lnTo>
                  <a:pt x="59200" y="508338"/>
                </a:lnTo>
                <a:lnTo>
                  <a:pt x="95871" y="554096"/>
                </a:lnTo>
                <a:lnTo>
                  <a:pt x="140630" y="589294"/>
                </a:lnTo>
                <a:lnTo>
                  <a:pt x="193234" y="613583"/>
                </a:lnTo>
                <a:lnTo>
                  <a:pt x="252527" y="625814"/>
                </a:lnTo>
                <a:lnTo>
                  <a:pt x="284606" y="627341"/>
                </a:lnTo>
                <a:lnTo>
                  <a:pt x="327312" y="624140"/>
                </a:lnTo>
                <a:lnTo>
                  <a:pt x="365136" y="614533"/>
                </a:lnTo>
                <a:lnTo>
                  <a:pt x="426148" y="576084"/>
                </a:lnTo>
                <a:lnTo>
                  <a:pt x="450201" y="545631"/>
                </a:lnTo>
                <a:lnTo>
                  <a:pt x="471096" y="505515"/>
                </a:lnTo>
                <a:lnTo>
                  <a:pt x="488834" y="455739"/>
                </a:lnTo>
                <a:lnTo>
                  <a:pt x="503415" y="396303"/>
                </a:lnTo>
                <a:lnTo>
                  <a:pt x="507199" y="378091"/>
                </a:lnTo>
                <a:lnTo>
                  <a:pt x="510879" y="361691"/>
                </a:lnTo>
                <a:lnTo>
                  <a:pt x="521488" y="323194"/>
                </a:lnTo>
                <a:lnTo>
                  <a:pt x="544995" y="284861"/>
                </a:lnTo>
                <a:lnTo>
                  <a:pt x="576859" y="278485"/>
                </a:lnTo>
                <a:lnTo>
                  <a:pt x="589301" y="280016"/>
                </a:lnTo>
                <a:lnTo>
                  <a:pt x="627074" y="316067"/>
                </a:lnTo>
                <a:lnTo>
                  <a:pt x="636536" y="365696"/>
                </a:lnTo>
                <a:lnTo>
                  <a:pt x="633354" y="407812"/>
                </a:lnTo>
                <a:lnTo>
                  <a:pt x="623807" y="450904"/>
                </a:lnTo>
                <a:lnTo>
                  <a:pt x="607894" y="494972"/>
                </a:lnTo>
                <a:lnTo>
                  <a:pt x="585616" y="540018"/>
                </a:lnTo>
                <a:lnTo>
                  <a:pt x="556971" y="586041"/>
                </a:lnTo>
                <a:lnTo>
                  <a:pt x="752817" y="687019"/>
                </a:lnTo>
                <a:lnTo>
                  <a:pt x="776777" y="642773"/>
                </a:lnTo>
                <a:lnTo>
                  <a:pt x="797048" y="598340"/>
                </a:lnTo>
                <a:lnTo>
                  <a:pt x="813630" y="553720"/>
                </a:lnTo>
                <a:lnTo>
                  <a:pt x="826526" y="508911"/>
                </a:lnTo>
                <a:lnTo>
                  <a:pt x="835735" y="463915"/>
                </a:lnTo>
                <a:lnTo>
                  <a:pt x="841260" y="418729"/>
                </a:lnTo>
                <a:lnTo>
                  <a:pt x="843102" y="373354"/>
                </a:lnTo>
                <a:lnTo>
                  <a:pt x="841811" y="332897"/>
                </a:lnTo>
                <a:lnTo>
                  <a:pt x="837938" y="294163"/>
                </a:lnTo>
                <a:lnTo>
                  <a:pt x="822439" y="221869"/>
                </a:lnTo>
                <a:lnTo>
                  <a:pt x="797583" y="157988"/>
                </a:lnTo>
                <a:lnTo>
                  <a:pt x="764298" y="104051"/>
                </a:lnTo>
                <a:lnTo>
                  <a:pt x="722414" y="60439"/>
                </a:lnTo>
                <a:lnTo>
                  <a:pt x="671728" y="27533"/>
                </a:lnTo>
                <a:lnTo>
                  <a:pt x="613197" y="6884"/>
                </a:lnTo>
                <a:lnTo>
                  <a:pt x="581352" y="1721"/>
                </a:lnTo>
                <a:lnTo>
                  <a:pt x="547789" y="0"/>
                </a:lnTo>
                <a:close/>
              </a:path>
            </a:pathLst>
          </a:custGeom>
          <a:solidFill>
            <a:srgbClr val="1F61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11667" y="4907892"/>
            <a:ext cx="312420" cy="312420"/>
          </a:xfrm>
          <a:custGeom>
            <a:avLst/>
            <a:gdLst/>
            <a:ahLst/>
            <a:cxnLst/>
            <a:rect l="l" t="t" r="r" b="b"/>
            <a:pathLst>
              <a:path w="312420" h="312420">
                <a:moveTo>
                  <a:pt x="156070" y="0"/>
                </a:moveTo>
                <a:lnTo>
                  <a:pt x="110028" y="6879"/>
                </a:lnTo>
                <a:lnTo>
                  <a:pt x="69054" y="26777"/>
                </a:lnTo>
                <a:lnTo>
                  <a:pt x="35765" y="57047"/>
                </a:lnTo>
                <a:lnTo>
                  <a:pt x="12242" y="95630"/>
                </a:lnTo>
                <a:lnTo>
                  <a:pt x="766" y="140243"/>
                </a:lnTo>
                <a:lnTo>
                  <a:pt x="0" y="156070"/>
                </a:lnTo>
                <a:lnTo>
                  <a:pt x="766" y="171898"/>
                </a:lnTo>
                <a:lnTo>
                  <a:pt x="12242" y="216509"/>
                </a:lnTo>
                <a:lnTo>
                  <a:pt x="35765" y="255105"/>
                </a:lnTo>
                <a:lnTo>
                  <a:pt x="69054" y="285370"/>
                </a:lnTo>
                <a:lnTo>
                  <a:pt x="110028" y="305261"/>
                </a:lnTo>
                <a:lnTo>
                  <a:pt x="156070" y="312140"/>
                </a:lnTo>
                <a:lnTo>
                  <a:pt x="171900" y="311377"/>
                </a:lnTo>
                <a:lnTo>
                  <a:pt x="216509" y="299897"/>
                </a:lnTo>
                <a:lnTo>
                  <a:pt x="255105" y="276382"/>
                </a:lnTo>
                <a:lnTo>
                  <a:pt x="285370" y="243104"/>
                </a:lnTo>
                <a:lnTo>
                  <a:pt x="305261" y="202117"/>
                </a:lnTo>
                <a:lnTo>
                  <a:pt x="312140" y="156070"/>
                </a:lnTo>
                <a:lnTo>
                  <a:pt x="311377" y="140243"/>
                </a:lnTo>
                <a:lnTo>
                  <a:pt x="299897" y="95630"/>
                </a:lnTo>
                <a:lnTo>
                  <a:pt x="276382" y="57047"/>
                </a:lnTo>
                <a:lnTo>
                  <a:pt x="243104" y="26777"/>
                </a:lnTo>
                <a:lnTo>
                  <a:pt x="202122" y="6879"/>
                </a:lnTo>
                <a:lnTo>
                  <a:pt x="156070" y="0"/>
                </a:lnTo>
                <a:close/>
              </a:path>
            </a:pathLst>
          </a:custGeom>
          <a:solidFill>
            <a:srgbClr val="B5D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1469166" y="4924717"/>
            <a:ext cx="785495" cy="277495"/>
          </a:xfrm>
          <a:custGeom>
            <a:avLst/>
            <a:gdLst/>
            <a:ahLst/>
            <a:cxnLst/>
            <a:rect l="l" t="t" r="r" b="b"/>
            <a:pathLst>
              <a:path w="785495" h="277495">
                <a:moveTo>
                  <a:pt x="784948" y="0"/>
                </a:moveTo>
                <a:lnTo>
                  <a:pt x="0" y="0"/>
                </a:lnTo>
                <a:lnTo>
                  <a:pt x="0" y="276948"/>
                </a:lnTo>
                <a:lnTo>
                  <a:pt x="784948" y="276948"/>
                </a:lnTo>
                <a:lnTo>
                  <a:pt x="784948" y="0"/>
                </a:lnTo>
                <a:close/>
              </a:path>
            </a:pathLst>
          </a:custGeom>
          <a:solidFill>
            <a:srgbClr val="1F61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984115" y="1653375"/>
            <a:ext cx="1270000" cy="277495"/>
          </a:xfrm>
          <a:custGeom>
            <a:avLst/>
            <a:gdLst/>
            <a:ahLst/>
            <a:cxnLst/>
            <a:rect l="l" t="t" r="r" b="b"/>
            <a:pathLst>
              <a:path w="1270000" h="277494">
                <a:moveTo>
                  <a:pt x="1270000" y="0"/>
                </a:moveTo>
                <a:lnTo>
                  <a:pt x="0" y="0"/>
                </a:lnTo>
                <a:lnTo>
                  <a:pt x="0" y="276948"/>
                </a:lnTo>
                <a:lnTo>
                  <a:pt x="1270000" y="276948"/>
                </a:lnTo>
                <a:lnTo>
                  <a:pt x="1270000" y="0"/>
                </a:lnTo>
                <a:close/>
              </a:path>
            </a:pathLst>
          </a:custGeom>
          <a:solidFill>
            <a:srgbClr val="1F617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87734" y="1351810"/>
            <a:ext cx="508468" cy="57785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0208" y="2065451"/>
            <a:ext cx="2267432" cy="171589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7638732" y="2346363"/>
            <a:ext cx="2270760" cy="160655"/>
            <a:chOff x="7638732" y="2346363"/>
            <a:chExt cx="2270760" cy="160655"/>
          </a:xfrm>
        </p:grpSpPr>
        <p:sp>
          <p:nvSpPr>
            <p:cNvPr id="35" name="object 35"/>
            <p:cNvSpPr/>
            <p:nvPr/>
          </p:nvSpPr>
          <p:spPr>
            <a:xfrm>
              <a:off x="7640205" y="2347836"/>
              <a:ext cx="756285" cy="157480"/>
            </a:xfrm>
            <a:custGeom>
              <a:avLst/>
              <a:gdLst/>
              <a:ahLst/>
              <a:cxnLst/>
              <a:rect l="l" t="t" r="r" b="b"/>
              <a:pathLst>
                <a:path w="756284" h="157480">
                  <a:moveTo>
                    <a:pt x="755815" y="0"/>
                  </a:moveTo>
                  <a:lnTo>
                    <a:pt x="0" y="0"/>
                  </a:lnTo>
                  <a:lnTo>
                    <a:pt x="0" y="157352"/>
                  </a:lnTo>
                  <a:lnTo>
                    <a:pt x="755815" y="157352"/>
                  </a:lnTo>
                  <a:lnTo>
                    <a:pt x="755815" y="0"/>
                  </a:lnTo>
                  <a:close/>
                </a:path>
              </a:pathLst>
            </a:custGeom>
            <a:solidFill>
              <a:srgbClr val="0091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151822" y="2347836"/>
              <a:ext cx="756285" cy="157480"/>
            </a:xfrm>
            <a:custGeom>
              <a:avLst/>
              <a:gdLst/>
              <a:ahLst/>
              <a:cxnLst/>
              <a:rect l="l" t="t" r="r" b="b"/>
              <a:pathLst>
                <a:path w="756284" h="157480">
                  <a:moveTo>
                    <a:pt x="755815" y="0"/>
                  </a:moveTo>
                  <a:lnTo>
                    <a:pt x="0" y="0"/>
                  </a:lnTo>
                  <a:lnTo>
                    <a:pt x="0" y="157352"/>
                  </a:lnTo>
                  <a:lnTo>
                    <a:pt x="755815" y="157352"/>
                  </a:lnTo>
                  <a:lnTo>
                    <a:pt x="755815" y="0"/>
                  </a:lnTo>
                  <a:close/>
                </a:path>
              </a:pathLst>
            </a:custGeom>
            <a:solidFill>
              <a:srgbClr val="CF2B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640205" y="2347836"/>
              <a:ext cx="2267585" cy="157480"/>
            </a:xfrm>
            <a:custGeom>
              <a:avLst/>
              <a:gdLst/>
              <a:ahLst/>
              <a:cxnLst/>
              <a:rect l="l" t="t" r="r" b="b"/>
              <a:pathLst>
                <a:path w="2267584" h="157480">
                  <a:moveTo>
                    <a:pt x="0" y="157352"/>
                  </a:moveTo>
                  <a:lnTo>
                    <a:pt x="2267419" y="157352"/>
                  </a:lnTo>
                  <a:lnTo>
                    <a:pt x="2267419" y="0"/>
                  </a:lnTo>
                  <a:lnTo>
                    <a:pt x="0" y="0"/>
                  </a:lnTo>
                  <a:lnTo>
                    <a:pt x="0" y="157352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3003530" cy="9752965"/>
            <a:chOff x="0" y="12"/>
            <a:chExt cx="13003530" cy="97529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13003148" cy="975239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438554"/>
              <a:ext cx="5885815" cy="6875780"/>
            </a:xfrm>
            <a:custGeom>
              <a:avLst/>
              <a:gdLst/>
              <a:ahLst/>
              <a:cxnLst/>
              <a:rect l="l" t="t" r="r" b="b"/>
              <a:pathLst>
                <a:path w="5885815" h="6875780">
                  <a:moveTo>
                    <a:pt x="0" y="3899110"/>
                  </a:moveTo>
                  <a:lnTo>
                    <a:pt x="0" y="4007861"/>
                  </a:lnTo>
                  <a:lnTo>
                    <a:pt x="1487412" y="6875310"/>
                  </a:lnTo>
                  <a:lnTo>
                    <a:pt x="1713125" y="6614541"/>
                  </a:lnTo>
                  <a:lnTo>
                    <a:pt x="1416660" y="6614541"/>
                  </a:lnTo>
                  <a:lnTo>
                    <a:pt x="0" y="3899110"/>
                  </a:lnTo>
                  <a:close/>
                </a:path>
                <a:path w="5885815" h="6875780">
                  <a:moveTo>
                    <a:pt x="5832476" y="1525092"/>
                  </a:moveTo>
                  <a:lnTo>
                    <a:pt x="1416660" y="6614541"/>
                  </a:lnTo>
                  <a:lnTo>
                    <a:pt x="1713125" y="6614541"/>
                  </a:lnTo>
                  <a:lnTo>
                    <a:pt x="5885193" y="1794484"/>
                  </a:lnTo>
                  <a:lnTo>
                    <a:pt x="5832476" y="1525092"/>
                  </a:lnTo>
                  <a:close/>
                </a:path>
                <a:path w="5885815" h="6875780">
                  <a:moveTo>
                    <a:pt x="0" y="3494741"/>
                  </a:moveTo>
                  <a:lnTo>
                    <a:pt x="0" y="3604868"/>
                  </a:lnTo>
                  <a:lnTo>
                    <a:pt x="1411187" y="6325844"/>
                  </a:lnTo>
                  <a:lnTo>
                    <a:pt x="1637373" y="6064516"/>
                  </a:lnTo>
                  <a:lnTo>
                    <a:pt x="1341006" y="6064516"/>
                  </a:lnTo>
                  <a:lnTo>
                    <a:pt x="0" y="3494741"/>
                  </a:lnTo>
                  <a:close/>
                </a:path>
                <a:path w="5885815" h="6875780">
                  <a:moveTo>
                    <a:pt x="5730761" y="1005420"/>
                  </a:moveTo>
                  <a:lnTo>
                    <a:pt x="1341006" y="6064516"/>
                  </a:lnTo>
                  <a:lnTo>
                    <a:pt x="1637373" y="6064516"/>
                  </a:lnTo>
                  <a:lnTo>
                    <a:pt x="5783390" y="1274343"/>
                  </a:lnTo>
                  <a:lnTo>
                    <a:pt x="5730761" y="1005420"/>
                  </a:lnTo>
                  <a:close/>
                </a:path>
                <a:path w="5885815" h="6875780">
                  <a:moveTo>
                    <a:pt x="0" y="3134205"/>
                  </a:moveTo>
                  <a:lnTo>
                    <a:pt x="0" y="3244778"/>
                  </a:lnTo>
                  <a:lnTo>
                    <a:pt x="1335114" y="5819381"/>
                  </a:lnTo>
                  <a:lnTo>
                    <a:pt x="1560963" y="5558421"/>
                  </a:lnTo>
                  <a:lnTo>
                    <a:pt x="1264235" y="5558421"/>
                  </a:lnTo>
                  <a:lnTo>
                    <a:pt x="0" y="3134205"/>
                  </a:lnTo>
                  <a:close/>
                </a:path>
                <a:path w="5885815" h="6875780">
                  <a:moveTo>
                    <a:pt x="5635740" y="519950"/>
                  </a:moveTo>
                  <a:lnTo>
                    <a:pt x="1264235" y="5558421"/>
                  </a:lnTo>
                  <a:lnTo>
                    <a:pt x="1560963" y="5558421"/>
                  </a:lnTo>
                  <a:lnTo>
                    <a:pt x="5688458" y="789266"/>
                  </a:lnTo>
                  <a:lnTo>
                    <a:pt x="5635740" y="519950"/>
                  </a:lnTo>
                  <a:close/>
                </a:path>
                <a:path w="5885815" h="6875780">
                  <a:moveTo>
                    <a:pt x="0" y="2730214"/>
                  </a:moveTo>
                  <a:lnTo>
                    <a:pt x="0" y="2842066"/>
                  </a:lnTo>
                  <a:lnTo>
                    <a:pt x="1259396" y="5269522"/>
                  </a:lnTo>
                  <a:lnTo>
                    <a:pt x="1485212" y="5008613"/>
                  </a:lnTo>
                  <a:lnTo>
                    <a:pt x="1188645" y="5008613"/>
                  </a:lnTo>
                  <a:lnTo>
                    <a:pt x="0" y="2730214"/>
                  </a:lnTo>
                  <a:close/>
                </a:path>
                <a:path w="5885815" h="6875780">
                  <a:moveTo>
                    <a:pt x="5533975" y="0"/>
                  </a:moveTo>
                  <a:lnTo>
                    <a:pt x="1188645" y="5008613"/>
                  </a:lnTo>
                  <a:lnTo>
                    <a:pt x="1485212" y="5008613"/>
                  </a:lnTo>
                  <a:lnTo>
                    <a:pt x="5586756" y="269659"/>
                  </a:lnTo>
                  <a:lnTo>
                    <a:pt x="5533975" y="0"/>
                  </a:lnTo>
                  <a:close/>
                </a:path>
              </a:pathLst>
            </a:custGeom>
            <a:solidFill>
              <a:srgbClr val="F18700">
                <a:alpha val="17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90709" y="4088808"/>
            <a:ext cx="6221730" cy="157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20675" algn="ctr">
              <a:lnSpc>
                <a:spcPct val="100600"/>
              </a:lnSpc>
              <a:spcBef>
                <a:spcPts val="95"/>
              </a:spcBef>
            </a:pPr>
            <a:r>
              <a:rPr sz="5050" dirty="0"/>
              <a:t>FIVE</a:t>
            </a:r>
            <a:r>
              <a:rPr sz="5050" spc="-30" dirty="0"/>
              <a:t> </a:t>
            </a:r>
            <a:r>
              <a:rPr sz="5050" spc="25" dirty="0"/>
              <a:t>GE</a:t>
            </a:r>
            <a:r>
              <a:rPr sz="5050" spc="-10" dirty="0"/>
              <a:t>N</a:t>
            </a:r>
            <a:r>
              <a:rPr sz="5050" spc="25" dirty="0"/>
              <a:t>E</a:t>
            </a:r>
            <a:r>
              <a:rPr sz="5050" spc="100" dirty="0"/>
              <a:t>R</a:t>
            </a:r>
            <a:r>
              <a:rPr sz="5050" spc="-415" dirty="0"/>
              <a:t>A</a:t>
            </a:r>
            <a:r>
              <a:rPr sz="5050" spc="25" dirty="0"/>
              <a:t>TIONS</a:t>
            </a:r>
            <a:r>
              <a:rPr sz="5050" spc="-15" dirty="0"/>
              <a:t> </a:t>
            </a:r>
            <a:r>
              <a:rPr sz="5050" dirty="0"/>
              <a:t>IN</a:t>
            </a:r>
            <a:r>
              <a:rPr sz="5050" spc="-55" dirty="0"/>
              <a:t> </a:t>
            </a:r>
            <a:r>
              <a:rPr sz="5050" dirty="0"/>
              <a:t>THE</a:t>
            </a:r>
            <a:r>
              <a:rPr sz="5050" spc="-50" dirty="0"/>
              <a:t> </a:t>
            </a:r>
            <a:r>
              <a:rPr sz="5050" dirty="0"/>
              <a:t>WOOD</a:t>
            </a:r>
            <a:r>
              <a:rPr sz="5050" spc="-50" dirty="0"/>
              <a:t> </a:t>
            </a:r>
            <a:r>
              <a:rPr sz="5050" spc="-10" dirty="0"/>
              <a:t>SECTOR</a:t>
            </a:r>
            <a:endParaRPr sz="5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84499" y="3662197"/>
            <a:ext cx="6118860" cy="6090285"/>
          </a:xfrm>
          <a:custGeom>
            <a:avLst/>
            <a:gdLst/>
            <a:ahLst/>
            <a:cxnLst/>
            <a:rect l="l" t="t" r="r" b="b"/>
            <a:pathLst>
              <a:path w="6118859" h="6090284">
                <a:moveTo>
                  <a:pt x="282511" y="2987713"/>
                </a:moveTo>
                <a:lnTo>
                  <a:pt x="228447" y="2987713"/>
                </a:lnTo>
                <a:lnTo>
                  <a:pt x="1837791" y="6090208"/>
                </a:lnTo>
                <a:lnTo>
                  <a:pt x="1901088" y="6090208"/>
                </a:lnTo>
                <a:lnTo>
                  <a:pt x="282511" y="2987713"/>
                </a:lnTo>
                <a:close/>
              </a:path>
              <a:path w="6118859" h="6090284">
                <a:moveTo>
                  <a:pt x="206400" y="2437688"/>
                </a:moveTo>
                <a:lnTo>
                  <a:pt x="152273" y="2437688"/>
                </a:lnTo>
                <a:lnTo>
                  <a:pt x="2046579" y="6090208"/>
                </a:lnTo>
                <a:lnTo>
                  <a:pt x="2200109" y="6090208"/>
                </a:lnTo>
                <a:lnTo>
                  <a:pt x="2330301" y="5939790"/>
                </a:lnTo>
                <a:lnTo>
                  <a:pt x="2033917" y="5939790"/>
                </a:lnTo>
                <a:lnTo>
                  <a:pt x="206400" y="2437688"/>
                </a:lnTo>
                <a:close/>
              </a:path>
              <a:path w="6118859" h="6090284">
                <a:moveTo>
                  <a:pt x="6118707" y="1869097"/>
                </a:moveTo>
                <a:lnTo>
                  <a:pt x="2456294" y="6090208"/>
                </a:lnTo>
                <a:lnTo>
                  <a:pt x="2751924" y="6090208"/>
                </a:lnTo>
                <a:lnTo>
                  <a:pt x="6118707" y="2200529"/>
                </a:lnTo>
                <a:lnTo>
                  <a:pt x="6118707" y="1869097"/>
                </a:lnTo>
                <a:close/>
              </a:path>
              <a:path w="6118859" h="6090284">
                <a:moveTo>
                  <a:pt x="6118707" y="1232166"/>
                </a:moveTo>
                <a:lnTo>
                  <a:pt x="2033917" y="5939790"/>
                </a:lnTo>
                <a:lnTo>
                  <a:pt x="2330301" y="5939790"/>
                </a:lnTo>
                <a:lnTo>
                  <a:pt x="6118707" y="1562798"/>
                </a:lnTo>
                <a:lnTo>
                  <a:pt x="6118707" y="1232166"/>
                </a:lnTo>
                <a:close/>
              </a:path>
              <a:path w="6118859" h="6090284">
                <a:moveTo>
                  <a:pt x="130505" y="1931022"/>
                </a:moveTo>
                <a:lnTo>
                  <a:pt x="76326" y="1931022"/>
                </a:lnTo>
                <a:lnTo>
                  <a:pt x="2028037" y="5694654"/>
                </a:lnTo>
                <a:lnTo>
                  <a:pt x="2253876" y="5433707"/>
                </a:lnTo>
                <a:lnTo>
                  <a:pt x="1957158" y="5433707"/>
                </a:lnTo>
                <a:lnTo>
                  <a:pt x="130505" y="1931022"/>
                </a:lnTo>
                <a:close/>
              </a:path>
              <a:path w="6118859" h="6090284">
                <a:moveTo>
                  <a:pt x="6118707" y="637222"/>
                </a:moveTo>
                <a:lnTo>
                  <a:pt x="1957158" y="5433707"/>
                </a:lnTo>
                <a:lnTo>
                  <a:pt x="2253876" y="5433707"/>
                </a:lnTo>
                <a:lnTo>
                  <a:pt x="6118707" y="968057"/>
                </a:lnTo>
                <a:lnTo>
                  <a:pt x="6118707" y="637222"/>
                </a:lnTo>
                <a:close/>
              </a:path>
              <a:path w="6118859" h="6090284">
                <a:moveTo>
                  <a:pt x="54482" y="1381760"/>
                </a:moveTo>
                <a:lnTo>
                  <a:pt x="0" y="1381760"/>
                </a:lnTo>
                <a:lnTo>
                  <a:pt x="1952320" y="5144795"/>
                </a:lnTo>
                <a:lnTo>
                  <a:pt x="2178135" y="4883886"/>
                </a:lnTo>
                <a:lnTo>
                  <a:pt x="1881555" y="4883886"/>
                </a:lnTo>
                <a:lnTo>
                  <a:pt x="54482" y="1381760"/>
                </a:lnTo>
                <a:close/>
              </a:path>
              <a:path w="6118859" h="6090284">
                <a:moveTo>
                  <a:pt x="6118707" y="0"/>
                </a:moveTo>
                <a:lnTo>
                  <a:pt x="1881555" y="4883886"/>
                </a:lnTo>
                <a:lnTo>
                  <a:pt x="2178135" y="4883886"/>
                </a:lnTo>
                <a:lnTo>
                  <a:pt x="6118707" y="330911"/>
                </a:lnTo>
                <a:lnTo>
                  <a:pt x="6118707" y="0"/>
                </a:lnTo>
                <a:close/>
              </a:path>
            </a:pathLst>
          </a:custGeom>
          <a:solidFill>
            <a:srgbClr val="FFF3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7299" y="1360706"/>
            <a:ext cx="5933440" cy="268224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4130"/>
              </a:lnSpc>
              <a:spcBef>
                <a:spcPts val="395"/>
              </a:spcBef>
            </a:pPr>
            <a:r>
              <a:rPr sz="3600" dirty="0"/>
              <a:t>E.</a:t>
            </a:r>
            <a:r>
              <a:rPr sz="3600" spc="-65" dirty="0"/>
              <a:t> </a:t>
            </a:r>
            <a:r>
              <a:rPr sz="3600" spc="-10" dirty="0"/>
              <a:t>VIGOLUNGO</a:t>
            </a:r>
            <a:r>
              <a:rPr sz="3600" spc="-60" dirty="0"/>
              <a:t> </a:t>
            </a:r>
            <a:r>
              <a:rPr sz="3600" dirty="0"/>
              <a:t>is</a:t>
            </a:r>
            <a:r>
              <a:rPr sz="3600" spc="-65" dirty="0"/>
              <a:t> </a:t>
            </a:r>
            <a:r>
              <a:rPr sz="3600" dirty="0"/>
              <a:t>your</a:t>
            </a:r>
            <a:r>
              <a:rPr sz="3600" spc="-60" dirty="0"/>
              <a:t> </a:t>
            </a:r>
            <a:r>
              <a:rPr sz="3600" spc="-10" dirty="0"/>
              <a:t>partner </a:t>
            </a:r>
            <a:r>
              <a:rPr sz="3600" dirty="0"/>
              <a:t>in</a:t>
            </a:r>
            <a:r>
              <a:rPr sz="3600" spc="-35" dirty="0"/>
              <a:t> </a:t>
            </a:r>
            <a:r>
              <a:rPr sz="3600" dirty="0"/>
              <a:t>the</a:t>
            </a:r>
            <a:r>
              <a:rPr sz="3600" spc="-35" dirty="0"/>
              <a:t> </a:t>
            </a:r>
            <a:r>
              <a:rPr sz="3600" dirty="0"/>
              <a:t>sustainability</a:t>
            </a:r>
            <a:r>
              <a:rPr sz="3600" spc="-35" dirty="0"/>
              <a:t> </a:t>
            </a:r>
            <a:r>
              <a:rPr sz="3600" spc="-10" dirty="0"/>
              <a:t>chain process</a:t>
            </a:r>
            <a:r>
              <a:rPr sz="3600" spc="-70" dirty="0"/>
              <a:t> </a:t>
            </a:r>
            <a:r>
              <a:rPr sz="3600" dirty="0"/>
              <a:t>to</a:t>
            </a:r>
            <a:r>
              <a:rPr sz="3600" spc="-70" dirty="0"/>
              <a:t> </a:t>
            </a:r>
            <a:r>
              <a:rPr sz="3600" dirty="0"/>
              <a:t>get</a:t>
            </a:r>
            <a:r>
              <a:rPr sz="3600" spc="-70" dirty="0"/>
              <a:t> </a:t>
            </a:r>
            <a:r>
              <a:rPr sz="3600" dirty="0"/>
              <a:t>more</a:t>
            </a:r>
            <a:r>
              <a:rPr sz="3600" spc="-70" dirty="0"/>
              <a:t> </a:t>
            </a:r>
            <a:r>
              <a:rPr sz="3600" spc="-10" dirty="0"/>
              <a:t>Value.</a:t>
            </a:r>
            <a:endParaRPr sz="3600" dirty="0"/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6250" spc="20" dirty="0">
                <a:solidFill>
                  <a:srgbClr val="575756"/>
                </a:solidFill>
              </a:rPr>
              <a:t>CE</a:t>
            </a:r>
            <a:r>
              <a:rPr sz="6250" spc="5" dirty="0">
                <a:solidFill>
                  <a:srgbClr val="575756"/>
                </a:solidFill>
              </a:rPr>
              <a:t>R</a:t>
            </a:r>
            <a:r>
              <a:rPr sz="6250" spc="20" dirty="0">
                <a:solidFill>
                  <a:srgbClr val="575756"/>
                </a:solidFill>
              </a:rPr>
              <a:t>TIFI</a:t>
            </a:r>
            <a:r>
              <a:rPr sz="6250" spc="-85" dirty="0">
                <a:solidFill>
                  <a:srgbClr val="575756"/>
                </a:solidFill>
              </a:rPr>
              <a:t>C</a:t>
            </a:r>
            <a:r>
              <a:rPr sz="6250" spc="-530" dirty="0">
                <a:solidFill>
                  <a:srgbClr val="575756"/>
                </a:solidFill>
              </a:rPr>
              <a:t>A</a:t>
            </a:r>
            <a:r>
              <a:rPr sz="6250" spc="20" dirty="0">
                <a:solidFill>
                  <a:srgbClr val="575756"/>
                </a:solidFill>
              </a:rPr>
              <a:t>TIONS</a:t>
            </a:r>
            <a:endParaRPr sz="625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0915" y="6192895"/>
            <a:ext cx="515458" cy="53065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25451" y="6333439"/>
            <a:ext cx="2583815" cy="209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ISO 14064 – Company Carbon</a:t>
            </a:r>
            <a:r>
              <a:rPr sz="1200" spc="5" dirty="0">
                <a:solidFill>
                  <a:srgbClr val="020203"/>
                </a:solidFill>
                <a:latin typeface="Barlow"/>
                <a:cs typeface="Barlow"/>
              </a:rPr>
              <a:t> </a:t>
            </a:r>
            <a:r>
              <a:rPr sz="1200" spc="-10" dirty="0">
                <a:solidFill>
                  <a:srgbClr val="020203"/>
                </a:solidFill>
                <a:latin typeface="Barlow"/>
                <a:cs typeface="Barlow"/>
              </a:rPr>
              <a:t>Footprint</a:t>
            </a:r>
            <a:endParaRPr sz="1200">
              <a:latin typeface="Barlow"/>
              <a:cs typeface="Barl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25451" y="4975579"/>
            <a:ext cx="2585085" cy="85534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700" b="1" spc="-10" dirty="0">
                <a:solidFill>
                  <a:srgbClr val="575756"/>
                </a:solidFill>
                <a:latin typeface="Barlow"/>
                <a:cs typeface="Barlow"/>
              </a:rPr>
              <a:t>SYSTEM</a:t>
            </a:r>
            <a:endParaRPr sz="270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  <a:spcBef>
                <a:spcPts val="1835"/>
              </a:spcBef>
            </a:pP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ISO</a:t>
            </a:r>
            <a:r>
              <a:rPr sz="1200" spc="5" dirty="0">
                <a:solidFill>
                  <a:srgbClr val="020203"/>
                </a:solidFill>
                <a:latin typeface="Barlow"/>
                <a:cs typeface="Barlow"/>
              </a:rPr>
              <a:t> </a:t>
            </a: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9001</a:t>
            </a:r>
            <a:r>
              <a:rPr sz="1200" spc="10" dirty="0">
                <a:solidFill>
                  <a:srgbClr val="020203"/>
                </a:solidFill>
                <a:latin typeface="Barlow"/>
                <a:cs typeface="Barlow"/>
              </a:rPr>
              <a:t> </a:t>
            </a: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–</a:t>
            </a:r>
            <a:r>
              <a:rPr sz="1200" spc="5" dirty="0">
                <a:solidFill>
                  <a:srgbClr val="020203"/>
                </a:solidFill>
                <a:latin typeface="Barlow"/>
                <a:cs typeface="Barlow"/>
              </a:rPr>
              <a:t> </a:t>
            </a: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Quality</a:t>
            </a:r>
            <a:r>
              <a:rPr sz="1200" spc="10" dirty="0">
                <a:solidFill>
                  <a:srgbClr val="020203"/>
                </a:solidFill>
                <a:latin typeface="Barlow"/>
                <a:cs typeface="Barlow"/>
              </a:rPr>
              <a:t> </a:t>
            </a: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Management</a:t>
            </a:r>
            <a:r>
              <a:rPr sz="1200" spc="10" dirty="0">
                <a:solidFill>
                  <a:srgbClr val="020203"/>
                </a:solidFill>
                <a:latin typeface="Barlow"/>
                <a:cs typeface="Barlow"/>
              </a:rPr>
              <a:t> </a:t>
            </a:r>
            <a:r>
              <a:rPr sz="1200" spc="-10" dirty="0">
                <a:solidFill>
                  <a:srgbClr val="020203"/>
                </a:solidFill>
                <a:latin typeface="Barlow"/>
                <a:cs typeface="Barlow"/>
              </a:rPr>
              <a:t>System</a:t>
            </a:r>
            <a:endParaRPr sz="1200">
              <a:latin typeface="Barlow"/>
              <a:cs typeface="Barlow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61586" y="5494782"/>
            <a:ext cx="603110" cy="54912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60061" y="6930518"/>
            <a:ext cx="525170" cy="49913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225451" y="7064106"/>
            <a:ext cx="158750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dirty="0">
                <a:solidFill>
                  <a:srgbClr val="020203"/>
                </a:solidFill>
                <a:latin typeface="Barlow"/>
                <a:cs typeface="Barlow"/>
              </a:rPr>
              <a:t>Sustainability </a:t>
            </a:r>
            <a:r>
              <a:rPr sz="1350" spc="-10" dirty="0">
                <a:solidFill>
                  <a:srgbClr val="020203"/>
                </a:solidFill>
                <a:latin typeface="Barlow"/>
                <a:cs typeface="Barlow"/>
              </a:rPr>
              <a:t>Report</a:t>
            </a:r>
            <a:endParaRPr sz="1350">
              <a:latin typeface="Barlow"/>
              <a:cs typeface="Barl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21672" y="4975589"/>
            <a:ext cx="1765935" cy="8324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700" b="1" spc="-10" dirty="0">
                <a:solidFill>
                  <a:srgbClr val="575756"/>
                </a:solidFill>
                <a:latin typeface="Barlow"/>
                <a:cs typeface="Barlow"/>
              </a:rPr>
              <a:t>PRODUCT</a:t>
            </a:r>
            <a:endParaRPr sz="270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1500" dirty="0">
                <a:solidFill>
                  <a:srgbClr val="020203"/>
                </a:solidFill>
                <a:latin typeface="Barlow"/>
                <a:cs typeface="Barlow"/>
              </a:rPr>
              <a:t>FSC</a:t>
            </a:r>
            <a:r>
              <a:rPr sz="450" dirty="0">
                <a:solidFill>
                  <a:srgbClr val="020203"/>
                </a:solidFill>
                <a:latin typeface="Barlow"/>
                <a:cs typeface="Barlow"/>
              </a:rPr>
              <a:t>® </a:t>
            </a:r>
            <a:r>
              <a:rPr sz="1500" dirty="0">
                <a:solidFill>
                  <a:srgbClr val="020203"/>
                </a:solidFill>
                <a:latin typeface="Barlow"/>
                <a:cs typeface="Barlow"/>
              </a:rPr>
              <a:t>-</a:t>
            </a:r>
            <a:r>
              <a:rPr sz="1500" spc="5" dirty="0">
                <a:solidFill>
                  <a:srgbClr val="020203"/>
                </a:solidFill>
                <a:latin typeface="Barlow"/>
                <a:cs typeface="Barlow"/>
              </a:rPr>
              <a:t> </a:t>
            </a: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ICILA-COC-</a:t>
            </a:r>
            <a:r>
              <a:rPr sz="1200" spc="-10" dirty="0">
                <a:solidFill>
                  <a:srgbClr val="020203"/>
                </a:solidFill>
                <a:latin typeface="Barlow"/>
                <a:cs typeface="Barlow"/>
              </a:rPr>
              <a:t>000370</a:t>
            </a:r>
            <a:endParaRPr sz="1200">
              <a:latin typeface="Barlow"/>
              <a:cs typeface="Barlow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5659" y="5403330"/>
            <a:ext cx="249452" cy="503846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4776" y="5979798"/>
            <a:ext cx="377114" cy="49204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21672" y="6086300"/>
            <a:ext cx="2383155" cy="255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dirty="0">
                <a:solidFill>
                  <a:srgbClr val="020203"/>
                </a:solidFill>
                <a:latin typeface="Barlow"/>
                <a:cs typeface="Barlow"/>
              </a:rPr>
              <a:t>PEFC </a:t>
            </a: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- ICILA-PEFC-COC-000095 </a:t>
            </a:r>
            <a:r>
              <a:rPr sz="1200" spc="-50" dirty="0">
                <a:solidFill>
                  <a:srgbClr val="020203"/>
                </a:solidFill>
                <a:latin typeface="Barlow"/>
                <a:cs typeface="Barlow"/>
              </a:rPr>
              <a:t>-</a:t>
            </a:r>
            <a:endParaRPr sz="1200">
              <a:latin typeface="Barlow"/>
              <a:cs typeface="Barlow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52208" y="6599808"/>
            <a:ext cx="539115" cy="894715"/>
            <a:chOff x="652208" y="6599808"/>
            <a:chExt cx="539115" cy="89471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2208" y="6599808"/>
              <a:ext cx="525170" cy="4440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6114" y="7074966"/>
              <a:ext cx="525170" cy="41908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421681" y="6715551"/>
            <a:ext cx="1445260" cy="63309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500" dirty="0">
                <a:solidFill>
                  <a:srgbClr val="020203"/>
                </a:solidFill>
                <a:latin typeface="Barlow"/>
                <a:cs typeface="Barlow"/>
              </a:rPr>
              <a:t>ULEF </a:t>
            </a:r>
            <a:r>
              <a:rPr sz="1200" spc="-10" dirty="0">
                <a:solidFill>
                  <a:srgbClr val="020203"/>
                </a:solidFill>
                <a:latin typeface="Barlow"/>
                <a:cs typeface="Barlow"/>
              </a:rPr>
              <a:t>GLUING</a:t>
            </a:r>
            <a:endParaRPr sz="1200">
              <a:latin typeface="Barlow"/>
              <a:cs typeface="Barlow"/>
            </a:endParaRPr>
          </a:p>
          <a:p>
            <a:pPr marL="12700">
              <a:lnSpc>
                <a:spcPts val="1120"/>
              </a:lnSpc>
              <a:spcBef>
                <a:spcPts val="80"/>
              </a:spcBef>
            </a:pPr>
            <a:r>
              <a:rPr sz="1050" dirty="0">
                <a:solidFill>
                  <a:srgbClr val="020203"/>
                </a:solidFill>
                <a:latin typeface="Barlow"/>
                <a:cs typeface="Barlow"/>
              </a:rPr>
              <a:t>CARB Phase 2 </a:t>
            </a:r>
            <a:r>
              <a:rPr sz="1050" spc="-10" dirty="0">
                <a:solidFill>
                  <a:srgbClr val="020203"/>
                </a:solidFill>
                <a:latin typeface="Barlow"/>
                <a:cs typeface="Barlow"/>
              </a:rPr>
              <a:t>compliant</a:t>
            </a:r>
            <a:endParaRPr sz="1050">
              <a:latin typeface="Barlow"/>
              <a:cs typeface="Barlow"/>
            </a:endParaRPr>
          </a:p>
          <a:p>
            <a:pPr marL="12700">
              <a:lnSpc>
                <a:spcPts val="1660"/>
              </a:lnSpc>
            </a:pPr>
            <a:r>
              <a:rPr sz="1500" dirty="0">
                <a:solidFill>
                  <a:srgbClr val="020203"/>
                </a:solidFill>
                <a:latin typeface="Barlow"/>
                <a:cs typeface="Barlow"/>
              </a:rPr>
              <a:t>NAF </a:t>
            </a:r>
            <a:r>
              <a:rPr sz="1200" spc="-10" dirty="0">
                <a:solidFill>
                  <a:srgbClr val="020203"/>
                </a:solidFill>
                <a:latin typeface="Barlow"/>
                <a:cs typeface="Barlow"/>
              </a:rPr>
              <a:t>GLUING</a:t>
            </a:r>
            <a:endParaRPr sz="1200">
              <a:latin typeface="Barlow"/>
              <a:cs typeface="Barlow"/>
            </a:endParaRPr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0407" y="7549240"/>
            <a:ext cx="504959" cy="502801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421672" y="7727460"/>
            <a:ext cx="1955800" cy="1079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755"/>
              </a:lnSpc>
              <a:spcBef>
                <a:spcPts val="105"/>
              </a:spcBef>
            </a:pPr>
            <a:r>
              <a:rPr sz="1500" dirty="0">
                <a:solidFill>
                  <a:srgbClr val="020203"/>
                </a:solidFill>
                <a:latin typeface="Barlow"/>
                <a:cs typeface="Barlow"/>
              </a:rPr>
              <a:t>CE2+ </a:t>
            </a: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for structural </a:t>
            </a:r>
            <a:r>
              <a:rPr sz="1200" spc="-10" dirty="0">
                <a:solidFill>
                  <a:srgbClr val="020203"/>
                </a:solidFill>
                <a:latin typeface="Barlow"/>
                <a:cs typeface="Barlow"/>
              </a:rPr>
              <a:t>plywood</a:t>
            </a:r>
            <a:endParaRPr sz="1200" dirty="0">
              <a:latin typeface="Barlow"/>
              <a:cs typeface="Barlow"/>
            </a:endParaRPr>
          </a:p>
          <a:p>
            <a:pPr marL="535940">
              <a:lnSpc>
                <a:spcPts val="1155"/>
              </a:lnSpc>
            </a:pPr>
            <a:r>
              <a:rPr sz="1000" spc="-10" dirty="0">
                <a:solidFill>
                  <a:srgbClr val="020203"/>
                </a:solidFill>
                <a:latin typeface="Barlow"/>
                <a:cs typeface="Barlow"/>
              </a:rPr>
              <a:t>0497/CPR/5009</a:t>
            </a:r>
            <a:endParaRPr sz="1000" dirty="0">
              <a:latin typeface="Barlow"/>
              <a:cs typeface="Barlow"/>
            </a:endParaRPr>
          </a:p>
          <a:p>
            <a:pPr>
              <a:lnSpc>
                <a:spcPct val="100000"/>
              </a:lnSpc>
              <a:spcBef>
                <a:spcPts val="994"/>
              </a:spcBef>
            </a:pPr>
            <a:endParaRPr sz="1000" dirty="0">
              <a:latin typeface="Barlow"/>
              <a:cs typeface="Barlow"/>
            </a:endParaRPr>
          </a:p>
          <a:p>
            <a:pPr marL="12700">
              <a:lnSpc>
                <a:spcPts val="1775"/>
              </a:lnSpc>
            </a:pPr>
            <a:r>
              <a:rPr sz="1500" dirty="0">
                <a:solidFill>
                  <a:srgbClr val="020203"/>
                </a:solidFill>
                <a:latin typeface="Barlow"/>
                <a:cs typeface="Barlow"/>
              </a:rPr>
              <a:t>ISO 14025 -</a:t>
            </a:r>
            <a:r>
              <a:rPr sz="1500" spc="-25" dirty="0">
                <a:solidFill>
                  <a:srgbClr val="020203"/>
                </a:solidFill>
                <a:latin typeface="Barlow"/>
                <a:cs typeface="Barlow"/>
              </a:rPr>
              <a:t>EPD</a:t>
            </a:r>
            <a:endParaRPr sz="1500" dirty="0">
              <a:latin typeface="Barlow"/>
              <a:cs typeface="Barlow"/>
            </a:endParaRPr>
          </a:p>
          <a:p>
            <a:pPr marL="12700">
              <a:lnSpc>
                <a:spcPts val="1415"/>
              </a:lnSpc>
            </a:pP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for</a:t>
            </a:r>
            <a:r>
              <a:rPr sz="1200" spc="-10" dirty="0">
                <a:solidFill>
                  <a:srgbClr val="020203"/>
                </a:solidFill>
                <a:latin typeface="Barlow"/>
                <a:cs typeface="Barlow"/>
              </a:rPr>
              <a:t> VIGOPLY</a:t>
            </a:r>
            <a:r>
              <a:rPr sz="1200" spc="-30" dirty="0">
                <a:solidFill>
                  <a:srgbClr val="020203"/>
                </a:solidFill>
                <a:latin typeface="Barlow"/>
                <a:cs typeface="Barlow"/>
              </a:rPr>
              <a:t> </a:t>
            </a:r>
            <a:r>
              <a:rPr sz="1200" dirty="0">
                <a:solidFill>
                  <a:srgbClr val="020203"/>
                </a:solidFill>
                <a:latin typeface="Barlow"/>
                <a:cs typeface="Barlow"/>
              </a:rPr>
              <a:t>L</a:t>
            </a:r>
            <a:r>
              <a:rPr sz="1200" spc="-55" dirty="0">
                <a:solidFill>
                  <a:srgbClr val="020203"/>
                </a:solidFill>
                <a:latin typeface="Barlow"/>
                <a:cs typeface="Barlow"/>
              </a:rPr>
              <a:t> </a:t>
            </a:r>
            <a:r>
              <a:rPr sz="1200" spc="-25" dirty="0">
                <a:solidFill>
                  <a:srgbClr val="020203"/>
                </a:solidFill>
                <a:latin typeface="Barlow"/>
                <a:cs typeface="Barlow"/>
              </a:rPr>
              <a:t>CL1</a:t>
            </a:r>
            <a:endParaRPr sz="1200" dirty="0">
              <a:latin typeface="Barlow"/>
              <a:cs typeface="Barlow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7123" y="8385047"/>
            <a:ext cx="606882" cy="44027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552853" y="5350802"/>
            <a:ext cx="652894" cy="58118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9260480" y="4975579"/>
            <a:ext cx="3081655" cy="75755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700" b="1" dirty="0">
                <a:solidFill>
                  <a:srgbClr val="575756"/>
                </a:solidFill>
                <a:latin typeface="Barlow"/>
                <a:cs typeface="Barlow"/>
              </a:rPr>
              <a:t>WORK</a:t>
            </a:r>
            <a:r>
              <a:rPr sz="2700" b="1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700" b="1" dirty="0">
                <a:solidFill>
                  <a:srgbClr val="575756"/>
                </a:solidFill>
                <a:latin typeface="Barlow"/>
                <a:cs typeface="Barlow"/>
              </a:rPr>
              <a:t>IN</a:t>
            </a:r>
            <a:r>
              <a:rPr sz="2700" b="1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700" b="1" spc="-10" dirty="0">
                <a:solidFill>
                  <a:srgbClr val="575756"/>
                </a:solidFill>
                <a:latin typeface="Barlow"/>
                <a:cs typeface="Barlow"/>
              </a:rPr>
              <a:t>PROGRESS</a:t>
            </a:r>
            <a:endParaRPr sz="270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1200" dirty="0">
                <a:solidFill>
                  <a:srgbClr val="020203"/>
                </a:solidFill>
                <a:latin typeface="Helvetica"/>
                <a:cs typeface="Helvetica"/>
              </a:rPr>
              <a:t>ISO 45001</a:t>
            </a:r>
            <a:r>
              <a:rPr sz="1200" spc="5" dirty="0">
                <a:solidFill>
                  <a:srgbClr val="020203"/>
                </a:solidFill>
                <a:latin typeface="Helvetica"/>
                <a:cs typeface="Helvetica"/>
              </a:rPr>
              <a:t> </a:t>
            </a:r>
            <a:r>
              <a:rPr sz="1200" dirty="0">
                <a:solidFill>
                  <a:srgbClr val="020203"/>
                </a:solidFill>
                <a:latin typeface="Helvetica"/>
                <a:cs typeface="Helvetica"/>
              </a:rPr>
              <a:t>–</a:t>
            </a:r>
            <a:r>
              <a:rPr sz="1200" spc="5" dirty="0">
                <a:solidFill>
                  <a:srgbClr val="020203"/>
                </a:solidFill>
                <a:latin typeface="Helvetica"/>
                <a:cs typeface="Helvetica"/>
              </a:rPr>
              <a:t> </a:t>
            </a:r>
            <a:r>
              <a:rPr sz="1200" dirty="0">
                <a:solidFill>
                  <a:srgbClr val="020203"/>
                </a:solidFill>
                <a:latin typeface="Helvetica"/>
                <a:cs typeface="Helvetica"/>
              </a:rPr>
              <a:t>Security</a:t>
            </a:r>
            <a:r>
              <a:rPr sz="1200" spc="5" dirty="0">
                <a:solidFill>
                  <a:srgbClr val="020203"/>
                </a:solidFill>
                <a:latin typeface="Helvetica"/>
                <a:cs typeface="Helvetica"/>
              </a:rPr>
              <a:t> </a:t>
            </a:r>
            <a:r>
              <a:rPr sz="1200" dirty="0">
                <a:solidFill>
                  <a:srgbClr val="020203"/>
                </a:solidFill>
                <a:latin typeface="Helvetica"/>
                <a:cs typeface="Helvetica"/>
              </a:rPr>
              <a:t>Management </a:t>
            </a:r>
            <a:r>
              <a:rPr sz="1200" spc="-10" dirty="0">
                <a:solidFill>
                  <a:srgbClr val="020203"/>
                </a:solidFill>
                <a:latin typeface="Helvetica"/>
                <a:cs typeface="Helvetica"/>
              </a:rPr>
              <a:t>System</a:t>
            </a:r>
            <a:endParaRPr sz="1200">
              <a:latin typeface="Helvetica"/>
              <a:cs typeface="Helvetic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707306"/>
            <a:ext cx="7183120" cy="1412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13305" algn="l"/>
              </a:tabLst>
            </a:pPr>
            <a:r>
              <a:rPr sz="9100" spc="-25" dirty="0"/>
              <a:t>ESG</a:t>
            </a:r>
            <a:r>
              <a:rPr lang="it-IT" sz="9100" spc="-25" dirty="0"/>
              <a:t> </a:t>
            </a:r>
            <a:r>
              <a:rPr sz="9100" spc="-10" dirty="0"/>
              <a:t>CRITERIA</a:t>
            </a:r>
            <a:endParaRPr sz="9100" dirty="0"/>
          </a:p>
        </p:txBody>
      </p:sp>
      <p:sp>
        <p:nvSpPr>
          <p:cNvPr id="3" name="object 3"/>
          <p:cNvSpPr txBox="1"/>
          <p:nvPr/>
        </p:nvSpPr>
        <p:spPr>
          <a:xfrm>
            <a:off x="707299" y="1985129"/>
            <a:ext cx="8151495" cy="2463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sz="4800" b="1" dirty="0">
                <a:solidFill>
                  <a:srgbClr val="575756"/>
                </a:solidFill>
                <a:latin typeface="Barlow"/>
                <a:cs typeface="Barlow"/>
              </a:rPr>
              <a:t>WE</a:t>
            </a:r>
            <a:r>
              <a:rPr sz="4800" b="1" spc="-10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4800" b="1" dirty="0">
                <a:solidFill>
                  <a:srgbClr val="575756"/>
                </a:solidFill>
                <a:latin typeface="Barlow"/>
                <a:cs typeface="Barlow"/>
              </a:rPr>
              <a:t>MADE</a:t>
            </a:r>
            <a:r>
              <a:rPr sz="4800" b="1" spc="-9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4800" b="1" dirty="0">
                <a:solidFill>
                  <a:srgbClr val="575756"/>
                </a:solidFill>
                <a:latin typeface="Barlow"/>
                <a:cs typeface="Barlow"/>
              </a:rPr>
              <a:t>OUR</a:t>
            </a:r>
            <a:r>
              <a:rPr sz="4800" b="1" spc="-9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4800" b="1" spc="-10" dirty="0">
                <a:solidFill>
                  <a:srgbClr val="575756"/>
                </a:solidFill>
                <a:latin typeface="Barlow"/>
                <a:cs typeface="Barlow"/>
              </a:rPr>
              <a:t>FIRST</a:t>
            </a:r>
            <a:r>
              <a:rPr lang="it-IT" sz="4800" b="1" spc="-1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4800" b="1" spc="-35" dirty="0">
                <a:solidFill>
                  <a:srgbClr val="575756"/>
                </a:solidFill>
                <a:latin typeface="Barlow"/>
                <a:cs typeface="Barlow"/>
              </a:rPr>
              <a:t>SUSTAINABILITY</a:t>
            </a:r>
            <a:r>
              <a:rPr sz="4800" b="1" spc="-9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4800" b="1" dirty="0">
                <a:solidFill>
                  <a:srgbClr val="575756"/>
                </a:solidFill>
                <a:latin typeface="Barlow"/>
                <a:cs typeface="Barlow"/>
              </a:rPr>
              <a:t>REPORT</a:t>
            </a:r>
            <a:r>
              <a:rPr sz="4800" b="1" spc="-9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4800" b="1" spc="-25" dirty="0">
                <a:solidFill>
                  <a:srgbClr val="575756"/>
                </a:solidFill>
                <a:latin typeface="Barlow"/>
                <a:cs typeface="Barlow"/>
              </a:rPr>
              <a:t>FOR </a:t>
            </a:r>
            <a:r>
              <a:rPr sz="4800" b="1" dirty="0">
                <a:solidFill>
                  <a:srgbClr val="575756"/>
                </a:solidFill>
                <a:latin typeface="Barlow"/>
                <a:cs typeface="Barlow"/>
              </a:rPr>
              <a:t>THE</a:t>
            </a:r>
            <a:r>
              <a:rPr sz="4800" b="1" spc="-7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4800" b="1" dirty="0">
                <a:solidFill>
                  <a:srgbClr val="575756"/>
                </a:solidFill>
                <a:latin typeface="Barlow"/>
                <a:cs typeface="Barlow"/>
              </a:rPr>
              <a:t>YEAR</a:t>
            </a:r>
            <a:r>
              <a:rPr sz="4800" b="1" spc="-7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4800" b="1" spc="-20" dirty="0">
                <a:solidFill>
                  <a:srgbClr val="575756"/>
                </a:solidFill>
                <a:latin typeface="Barlow"/>
                <a:cs typeface="Barlow"/>
              </a:rPr>
              <a:t>202</a:t>
            </a:r>
            <a:r>
              <a:rPr lang="it-IT" sz="4800" b="1" spc="-20" dirty="0">
                <a:solidFill>
                  <a:srgbClr val="575756"/>
                </a:solidFill>
                <a:latin typeface="Barlow"/>
                <a:cs typeface="Barlow"/>
              </a:rPr>
              <a:t>3</a:t>
            </a:r>
            <a:endParaRPr sz="4800" dirty="0">
              <a:latin typeface="Barlow"/>
              <a:cs typeface="Barl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00896" y="8283036"/>
            <a:ext cx="139636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1100"/>
              </a:lnSpc>
              <a:spcBef>
                <a:spcPts val="100"/>
              </a:spcBef>
            </a:pPr>
            <a:r>
              <a:rPr sz="1200" dirty="0">
                <a:solidFill>
                  <a:srgbClr val="7EB53E"/>
                </a:solidFill>
                <a:latin typeface="Barlow Medium"/>
                <a:cs typeface="Barlow Medium"/>
              </a:rPr>
              <a:t>Energy</a:t>
            </a:r>
            <a:r>
              <a:rPr sz="1200" spc="-45" dirty="0">
                <a:solidFill>
                  <a:srgbClr val="7EB53E"/>
                </a:solidFill>
                <a:latin typeface="Barlow Medium"/>
                <a:cs typeface="Barlow Medium"/>
              </a:rPr>
              <a:t> </a:t>
            </a:r>
            <a:r>
              <a:rPr sz="1200" spc="-10" dirty="0">
                <a:solidFill>
                  <a:srgbClr val="7EB53E"/>
                </a:solidFill>
                <a:latin typeface="Barlow Medium"/>
                <a:cs typeface="Barlow Medium"/>
              </a:rPr>
              <a:t>management </a:t>
            </a:r>
            <a:r>
              <a:rPr sz="1200" dirty="0">
                <a:solidFill>
                  <a:srgbClr val="7EB53E"/>
                </a:solidFill>
                <a:latin typeface="Barlow Medium"/>
                <a:cs typeface="Barlow Medium"/>
              </a:rPr>
              <a:t>Carbon</a:t>
            </a:r>
            <a:r>
              <a:rPr sz="1200" spc="-40" dirty="0">
                <a:solidFill>
                  <a:srgbClr val="7EB53E"/>
                </a:solidFill>
                <a:latin typeface="Barlow Medium"/>
                <a:cs typeface="Barlow Medium"/>
              </a:rPr>
              <a:t> </a:t>
            </a:r>
            <a:r>
              <a:rPr sz="1200" spc="-10" dirty="0">
                <a:solidFill>
                  <a:srgbClr val="7EB53E"/>
                </a:solidFill>
                <a:latin typeface="Barlow Medium"/>
                <a:cs typeface="Barlow Medium"/>
              </a:rPr>
              <a:t>emissions</a:t>
            </a:r>
            <a:endParaRPr sz="1200">
              <a:latin typeface="Barlow Medium"/>
              <a:cs typeface="Barlow Medium"/>
            </a:endParaRPr>
          </a:p>
          <a:p>
            <a:pPr marL="36830" marR="29209" algn="ctr">
              <a:lnSpc>
                <a:spcPts val="1200"/>
              </a:lnSpc>
              <a:spcBef>
                <a:spcPts val="400"/>
              </a:spcBef>
            </a:pPr>
            <a:r>
              <a:rPr sz="1200" spc="-10" dirty="0">
                <a:solidFill>
                  <a:srgbClr val="7EB53E"/>
                </a:solidFill>
                <a:latin typeface="Barlow Medium"/>
                <a:cs typeface="Barlow Medium"/>
              </a:rPr>
              <a:t>Waste</a:t>
            </a:r>
            <a:r>
              <a:rPr sz="1200" spc="-45" dirty="0">
                <a:solidFill>
                  <a:srgbClr val="7EB53E"/>
                </a:solidFill>
                <a:latin typeface="Barlow Medium"/>
                <a:cs typeface="Barlow Medium"/>
              </a:rPr>
              <a:t> </a:t>
            </a:r>
            <a:r>
              <a:rPr sz="1200" spc="-10" dirty="0">
                <a:solidFill>
                  <a:srgbClr val="7EB53E"/>
                </a:solidFill>
                <a:latin typeface="Barlow Medium"/>
                <a:cs typeface="Barlow Medium"/>
              </a:rPr>
              <a:t>management </a:t>
            </a:r>
            <a:r>
              <a:rPr sz="1200" dirty="0">
                <a:solidFill>
                  <a:srgbClr val="7EB53E"/>
                </a:solidFill>
                <a:latin typeface="Barlow Medium"/>
                <a:cs typeface="Barlow Medium"/>
              </a:rPr>
              <a:t>and</a:t>
            </a:r>
            <a:r>
              <a:rPr sz="1200" spc="-25" dirty="0">
                <a:solidFill>
                  <a:srgbClr val="7EB53E"/>
                </a:solidFill>
                <a:latin typeface="Barlow Medium"/>
                <a:cs typeface="Barlow Medium"/>
              </a:rPr>
              <a:t> </a:t>
            </a:r>
            <a:r>
              <a:rPr sz="1200" spc="-10" dirty="0">
                <a:solidFill>
                  <a:srgbClr val="7EB53E"/>
                </a:solidFill>
                <a:latin typeface="Barlow Medium"/>
                <a:cs typeface="Barlow Medium"/>
              </a:rPr>
              <a:t>circularity</a:t>
            </a:r>
            <a:endParaRPr sz="1200">
              <a:latin typeface="Barlow Medium"/>
              <a:cs typeface="Barlow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22431" y="8282884"/>
            <a:ext cx="1306195" cy="58420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indent="13970">
              <a:lnSpc>
                <a:spcPct val="100000"/>
              </a:lnSpc>
              <a:spcBef>
                <a:spcPts val="259"/>
              </a:spcBef>
            </a:pPr>
            <a:r>
              <a:rPr sz="1200" spc="-10" dirty="0">
                <a:solidFill>
                  <a:srgbClr val="7EB53E"/>
                </a:solidFill>
                <a:latin typeface="Barlow Medium"/>
                <a:cs typeface="Barlow Medium"/>
              </a:rPr>
              <a:t>Employees</a:t>
            </a:r>
            <a:r>
              <a:rPr sz="1200" spc="5" dirty="0">
                <a:solidFill>
                  <a:srgbClr val="7EB53E"/>
                </a:solidFill>
                <a:latin typeface="Barlow Medium"/>
                <a:cs typeface="Barlow Medium"/>
              </a:rPr>
              <a:t> </a:t>
            </a:r>
            <a:r>
              <a:rPr sz="1200" spc="-10" dirty="0">
                <a:solidFill>
                  <a:srgbClr val="7EB53E"/>
                </a:solidFill>
                <a:latin typeface="Barlow Medium"/>
                <a:cs typeface="Barlow Medium"/>
              </a:rPr>
              <a:t>welfare</a:t>
            </a:r>
            <a:endParaRPr sz="1200">
              <a:latin typeface="Barlow Medium"/>
              <a:cs typeface="Barlow Medium"/>
            </a:endParaRPr>
          </a:p>
          <a:p>
            <a:pPr marL="91440" marR="5080" indent="-79375">
              <a:lnSpc>
                <a:spcPts val="1200"/>
              </a:lnSpc>
              <a:spcBef>
                <a:spcPts val="400"/>
              </a:spcBef>
            </a:pPr>
            <a:r>
              <a:rPr sz="1200" dirty="0">
                <a:solidFill>
                  <a:srgbClr val="7EB53E"/>
                </a:solidFill>
                <a:latin typeface="Barlow Medium"/>
                <a:cs typeface="Barlow Medium"/>
              </a:rPr>
              <a:t>Health</a:t>
            </a:r>
            <a:r>
              <a:rPr sz="1200" spc="-30" dirty="0">
                <a:solidFill>
                  <a:srgbClr val="7EB53E"/>
                </a:solidFill>
                <a:latin typeface="Barlow Medium"/>
                <a:cs typeface="Barlow Medium"/>
              </a:rPr>
              <a:t> </a:t>
            </a:r>
            <a:r>
              <a:rPr sz="1200" dirty="0">
                <a:solidFill>
                  <a:srgbClr val="7EB53E"/>
                </a:solidFill>
                <a:latin typeface="Barlow Medium"/>
                <a:cs typeface="Barlow Medium"/>
              </a:rPr>
              <a:t>and</a:t>
            </a:r>
            <a:r>
              <a:rPr sz="1200" spc="-25" dirty="0">
                <a:solidFill>
                  <a:srgbClr val="7EB53E"/>
                </a:solidFill>
                <a:latin typeface="Barlow Medium"/>
                <a:cs typeface="Barlow Medium"/>
              </a:rPr>
              <a:t> </a:t>
            </a:r>
            <a:r>
              <a:rPr sz="1200" spc="-10" dirty="0">
                <a:solidFill>
                  <a:srgbClr val="7EB53E"/>
                </a:solidFill>
                <a:latin typeface="Barlow Medium"/>
                <a:cs typeface="Barlow Medium"/>
              </a:rPr>
              <a:t>security </a:t>
            </a:r>
            <a:r>
              <a:rPr sz="1200" dirty="0">
                <a:solidFill>
                  <a:srgbClr val="7EB53E"/>
                </a:solidFill>
                <a:latin typeface="Barlow Medium"/>
                <a:cs typeface="Barlow Medium"/>
              </a:rPr>
              <a:t>on</a:t>
            </a:r>
            <a:r>
              <a:rPr sz="1200" spc="-15" dirty="0">
                <a:solidFill>
                  <a:srgbClr val="7EB53E"/>
                </a:solidFill>
                <a:latin typeface="Barlow Medium"/>
                <a:cs typeface="Barlow Medium"/>
              </a:rPr>
              <a:t> </a:t>
            </a:r>
            <a:r>
              <a:rPr sz="1200" dirty="0">
                <a:solidFill>
                  <a:srgbClr val="7EB53E"/>
                </a:solidFill>
                <a:latin typeface="Barlow Medium"/>
                <a:cs typeface="Barlow Medium"/>
              </a:rPr>
              <a:t>working</a:t>
            </a:r>
            <a:r>
              <a:rPr sz="1200" spc="-15" dirty="0">
                <a:solidFill>
                  <a:srgbClr val="7EB53E"/>
                </a:solidFill>
                <a:latin typeface="Barlow Medium"/>
                <a:cs typeface="Barlow Medium"/>
              </a:rPr>
              <a:t> </a:t>
            </a:r>
            <a:r>
              <a:rPr sz="1200" spc="-20" dirty="0">
                <a:solidFill>
                  <a:srgbClr val="7EB53E"/>
                </a:solidFill>
                <a:latin typeface="Barlow Medium"/>
                <a:cs typeface="Barlow Medium"/>
              </a:rPr>
              <a:t>place</a:t>
            </a:r>
            <a:endParaRPr sz="1200">
              <a:latin typeface="Barlow Medium"/>
              <a:cs typeface="Barlow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66344" y="8303153"/>
            <a:ext cx="839469" cy="3606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765" marR="5080" indent="-12700">
              <a:lnSpc>
                <a:spcPts val="1200"/>
              </a:lnSpc>
              <a:spcBef>
                <a:spcPts val="340"/>
              </a:spcBef>
            </a:pPr>
            <a:r>
              <a:rPr sz="1200" spc="-10" dirty="0">
                <a:solidFill>
                  <a:srgbClr val="7EB53E"/>
                </a:solidFill>
                <a:latin typeface="Barlow Medium"/>
                <a:cs typeface="Barlow Medium"/>
              </a:rPr>
              <a:t>Responsible Governance</a:t>
            </a:r>
            <a:endParaRPr sz="1200">
              <a:latin typeface="Barlow Medium"/>
              <a:cs typeface="Barlow Medium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3182" y="5689996"/>
            <a:ext cx="6492004" cy="249081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81287" y="8203496"/>
            <a:ext cx="2349500" cy="3943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400" b="1" dirty="0">
                <a:solidFill>
                  <a:schemeClr val="accent6"/>
                </a:solidFill>
                <a:latin typeface="Barlow"/>
                <a:cs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</a:t>
            </a:r>
            <a:r>
              <a:rPr sz="2400" b="1" spc="-100" dirty="0">
                <a:solidFill>
                  <a:schemeClr val="accent6"/>
                </a:solidFill>
                <a:latin typeface="Barlow"/>
                <a:cs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b="1" spc="-25" dirty="0">
                <a:solidFill>
                  <a:schemeClr val="accent6"/>
                </a:solidFill>
                <a:latin typeface="Barlow"/>
                <a:cs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NOW</a:t>
            </a:r>
            <a:endParaRPr sz="2400" dirty="0">
              <a:solidFill>
                <a:schemeClr val="accent6"/>
              </a:solidFill>
              <a:latin typeface="Barlow"/>
              <a:cs typeface="Barlow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906" y="4885710"/>
            <a:ext cx="3902993" cy="316765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73601" y="12"/>
            <a:ext cx="6407995" cy="975239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321800" y="4114800"/>
            <a:ext cx="4527550" cy="58597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8250" b="1" spc="-3645" dirty="0">
                <a:solidFill>
                  <a:srgbClr val="FFFFFF">
                    <a:alpha val="46441"/>
                  </a:srgbClr>
                </a:solidFill>
                <a:latin typeface="Barlow Semi Condensed ExtraBold" pitchFamily="2" charset="77"/>
                <a:cs typeface="Arial"/>
              </a:rPr>
              <a:t>1</a:t>
            </a:r>
            <a:r>
              <a:rPr lang="it-IT" sz="38250" b="1" spc="-3645" dirty="0">
                <a:solidFill>
                  <a:srgbClr val="FFFFFF">
                    <a:alpha val="46441"/>
                  </a:srgbClr>
                </a:solidFill>
                <a:latin typeface="Barlow Semi Condensed ExtraBold" pitchFamily="2" charset="77"/>
                <a:cs typeface="Arial"/>
              </a:rPr>
              <a:t> </a:t>
            </a:r>
            <a:r>
              <a:rPr sz="38250" b="1" spc="-3645" dirty="0">
                <a:solidFill>
                  <a:srgbClr val="FFFFFF">
                    <a:alpha val="46441"/>
                  </a:srgbClr>
                </a:solidFill>
                <a:latin typeface="Barlow Semi Condensed ExtraBold" pitchFamily="2" charset="77"/>
                <a:cs typeface="Arial"/>
              </a:rPr>
              <a:t>0</a:t>
            </a:r>
            <a:endParaRPr sz="38250" b="1" dirty="0">
              <a:solidFill>
                <a:srgbClr val="FFFFFF">
                  <a:alpha val="46441"/>
                </a:srgbClr>
              </a:solidFill>
              <a:latin typeface="Barlow Semi Condensed ExtraBold" pitchFamily="2" charset="77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18700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10900" y="4217906"/>
            <a:ext cx="3644900" cy="3234690"/>
          </a:xfrm>
          <a:prstGeom prst="rect">
            <a:avLst/>
          </a:prstGeom>
        </p:spPr>
        <p:txBody>
          <a:bodyPr vert="horz" wrap="square" lIns="0" tIns="198755" rIns="0" bIns="0" rtlCol="0">
            <a:spAutoFit/>
          </a:bodyPr>
          <a:lstStyle/>
          <a:p>
            <a:pPr marL="12700" marR="5080">
              <a:lnSpc>
                <a:spcPts val="7940"/>
              </a:lnSpc>
              <a:spcBef>
                <a:spcPts val="1565"/>
              </a:spcBef>
            </a:pPr>
            <a:r>
              <a:rPr sz="7800" b="1" dirty="0">
                <a:solidFill>
                  <a:srgbClr val="F18700"/>
                </a:solidFill>
                <a:latin typeface="Barlow"/>
                <a:cs typeface="Barlow"/>
              </a:rPr>
              <a:t>DID </a:t>
            </a:r>
            <a:r>
              <a:rPr sz="7800" b="1" spc="-25" dirty="0">
                <a:solidFill>
                  <a:srgbClr val="F18700"/>
                </a:solidFill>
                <a:latin typeface="Barlow"/>
                <a:cs typeface="Barlow"/>
              </a:rPr>
              <a:t>YOU </a:t>
            </a:r>
            <a:r>
              <a:rPr sz="7800" b="1" spc="-20" dirty="0">
                <a:solidFill>
                  <a:srgbClr val="F18700"/>
                </a:solidFill>
                <a:latin typeface="Barlow"/>
                <a:cs typeface="Barlow"/>
              </a:rPr>
              <a:t>KNOW </a:t>
            </a:r>
            <a:r>
              <a:rPr sz="7800" b="1" dirty="0">
                <a:solidFill>
                  <a:srgbClr val="F18700"/>
                </a:solidFill>
                <a:latin typeface="Barlow"/>
                <a:cs typeface="Barlow"/>
              </a:rPr>
              <a:t>T</a:t>
            </a:r>
            <a:r>
              <a:rPr sz="7800" b="1" spc="20" dirty="0">
                <a:solidFill>
                  <a:srgbClr val="F18700"/>
                </a:solidFill>
                <a:latin typeface="Barlow"/>
                <a:cs typeface="Barlow"/>
              </a:rPr>
              <a:t>H</a:t>
            </a:r>
            <a:r>
              <a:rPr sz="7800" b="1" spc="-675" dirty="0">
                <a:solidFill>
                  <a:srgbClr val="F18700"/>
                </a:solidFill>
                <a:latin typeface="Barlow"/>
                <a:cs typeface="Barlow"/>
              </a:rPr>
              <a:t>A</a:t>
            </a:r>
            <a:r>
              <a:rPr sz="7800" b="1" spc="-565" dirty="0">
                <a:solidFill>
                  <a:srgbClr val="F18700"/>
                </a:solidFill>
                <a:latin typeface="Barlow"/>
                <a:cs typeface="Barlow"/>
              </a:rPr>
              <a:t>T</a:t>
            </a:r>
            <a:r>
              <a:rPr sz="7800" b="1" dirty="0">
                <a:solidFill>
                  <a:srgbClr val="F18700"/>
                </a:solidFill>
                <a:latin typeface="Barlow"/>
                <a:cs typeface="Barlow"/>
              </a:rPr>
              <a:t>...?</a:t>
            </a:r>
            <a:endParaRPr sz="780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299" y="1363407"/>
            <a:ext cx="22332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latin typeface="Barlow Semi Condensed" pitchFamily="2" charset="77"/>
                <a:cs typeface="Arial"/>
              </a:rPr>
              <a:t>10 years: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299" y="1978087"/>
            <a:ext cx="5481320" cy="6250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8305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the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life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cycle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of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poplar;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as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soon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as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a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tree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575756"/>
                </a:solidFill>
                <a:latin typeface="Barlow"/>
                <a:cs typeface="Barlow"/>
              </a:rPr>
              <a:t>is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cut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down,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another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one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is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planted.</a:t>
            </a:r>
            <a:endParaRPr sz="2200" dirty="0">
              <a:latin typeface="Barlow"/>
              <a:cs typeface="Barlow"/>
            </a:endParaRPr>
          </a:p>
          <a:p>
            <a:pPr>
              <a:lnSpc>
                <a:spcPct val="100000"/>
              </a:lnSpc>
            </a:pPr>
            <a:endParaRPr sz="2200" dirty="0">
              <a:latin typeface="Barlow"/>
              <a:cs typeface="Barlow"/>
            </a:endParaRPr>
          </a:p>
          <a:p>
            <a:pPr>
              <a:lnSpc>
                <a:spcPct val="100000"/>
              </a:lnSpc>
              <a:spcBef>
                <a:spcPts val="919"/>
              </a:spcBef>
            </a:pPr>
            <a:endParaRPr sz="2200" dirty="0">
              <a:latin typeface="Barlow"/>
              <a:cs typeface="Barlow"/>
            </a:endParaRPr>
          </a:p>
          <a:p>
            <a:pPr marL="12700" marR="608330">
              <a:lnSpc>
                <a:spcPct val="73800"/>
              </a:lnSpc>
            </a:pPr>
            <a:r>
              <a:rPr sz="4400" b="1" dirty="0">
                <a:solidFill>
                  <a:srgbClr val="F18700"/>
                </a:solidFill>
                <a:latin typeface="Barlow Semi Condensed" pitchFamily="2" charset="77"/>
                <a:cs typeface="Arial"/>
              </a:rPr>
              <a:t>10 times around the globe:</a:t>
            </a:r>
            <a:endParaRPr sz="4400" b="1" dirty="0">
              <a:latin typeface="Barlow Semi Condensed" pitchFamily="2" charset="77"/>
              <a:cs typeface="Arial"/>
            </a:endParaRPr>
          </a:p>
          <a:p>
            <a:pPr marL="68580">
              <a:lnSpc>
                <a:spcPts val="2200"/>
              </a:lnSpc>
            </a:pP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if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a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car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travelled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575756"/>
                </a:solidFill>
                <a:latin typeface="Barlow"/>
                <a:cs typeface="Barlow"/>
              </a:rPr>
              <a:t>for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400.000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km,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it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would</a:t>
            </a:r>
            <a:endParaRPr sz="2200" dirty="0">
              <a:latin typeface="Barlow"/>
              <a:cs typeface="Barlow"/>
            </a:endParaRPr>
          </a:p>
          <a:p>
            <a:pPr marL="12700" marR="407034">
              <a:lnSpc>
                <a:spcPct val="100000"/>
              </a:lnSpc>
            </a:pP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produce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the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same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quantity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of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CO2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that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a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poplar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plantation</a:t>
            </a:r>
            <a:r>
              <a:rPr sz="22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as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large</a:t>
            </a:r>
            <a:r>
              <a:rPr sz="22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as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a</a:t>
            </a:r>
            <a:r>
              <a:rPr sz="22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soccer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field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would</a:t>
            </a:r>
            <a:r>
              <a:rPr sz="22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be</a:t>
            </a:r>
            <a:r>
              <a:rPr sz="22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able</a:t>
            </a:r>
            <a:r>
              <a:rPr sz="22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to</a:t>
            </a:r>
            <a:r>
              <a:rPr sz="2200" spc="-3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absorb.</a:t>
            </a:r>
            <a:endParaRPr sz="2200" dirty="0">
              <a:latin typeface="Barlow"/>
              <a:cs typeface="Barlow"/>
            </a:endParaRPr>
          </a:p>
          <a:p>
            <a:pPr>
              <a:lnSpc>
                <a:spcPct val="100000"/>
              </a:lnSpc>
              <a:spcBef>
                <a:spcPts val="1705"/>
              </a:spcBef>
            </a:pPr>
            <a:endParaRPr sz="2200" dirty="0">
              <a:latin typeface="Barlow"/>
              <a:cs typeface="Barlow"/>
            </a:endParaRPr>
          </a:p>
          <a:p>
            <a:pPr marL="12700" marR="552450">
              <a:lnSpc>
                <a:spcPct val="73800"/>
              </a:lnSpc>
            </a:pPr>
            <a:r>
              <a:rPr sz="4400" b="1" dirty="0">
                <a:solidFill>
                  <a:srgbClr val="F18700"/>
                </a:solidFill>
                <a:latin typeface="Barlow Semi Condensed" pitchFamily="2" charset="77"/>
                <a:cs typeface="Arial"/>
              </a:rPr>
              <a:t>10 products derived from poplar:</a:t>
            </a:r>
            <a:endParaRPr sz="4400" b="1" dirty="0">
              <a:latin typeface="Barlow Semi Condensed" pitchFamily="2" charset="77"/>
              <a:cs typeface="Arial"/>
            </a:endParaRPr>
          </a:p>
          <a:p>
            <a:pPr marL="12700">
              <a:lnSpc>
                <a:spcPts val="2200"/>
              </a:lnSpc>
            </a:pP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paper,</a:t>
            </a:r>
            <a:r>
              <a:rPr sz="2200" spc="-8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biomass,</a:t>
            </a:r>
            <a:r>
              <a:rPr sz="2200" spc="-8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wood</a:t>
            </a:r>
            <a:r>
              <a:rPr sz="2200" spc="-8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chips,</a:t>
            </a:r>
            <a:r>
              <a:rPr sz="2200" spc="-7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OSB,</a:t>
            </a:r>
            <a:r>
              <a:rPr sz="2200" spc="-8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pallets,</a:t>
            </a:r>
            <a:endParaRPr sz="2200" dirty="0">
              <a:latin typeface="Barlow"/>
              <a:cs typeface="Barlow"/>
            </a:endParaRPr>
          </a:p>
          <a:p>
            <a:pPr marL="12700" marR="5080">
              <a:lnSpc>
                <a:spcPct val="100000"/>
              </a:lnSpc>
            </a:pP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blanks,</a:t>
            </a:r>
            <a:r>
              <a:rPr sz="2200" spc="-5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packing</a:t>
            </a:r>
            <a:r>
              <a:rPr sz="2200" spc="-5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materials,</a:t>
            </a:r>
            <a:r>
              <a:rPr sz="2200" spc="-5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575756"/>
                </a:solidFill>
                <a:latin typeface="Barlow"/>
                <a:cs typeface="Barlow"/>
              </a:rPr>
              <a:t>toys,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compost</a:t>
            </a:r>
            <a:r>
              <a:rPr sz="2200" spc="-5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575756"/>
                </a:solidFill>
                <a:latin typeface="Barlow"/>
                <a:cs typeface="Barlow"/>
              </a:rPr>
              <a:t>and,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of</a:t>
            </a:r>
            <a:r>
              <a:rPr sz="2200" spc="-7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course,</a:t>
            </a:r>
            <a:r>
              <a:rPr sz="2200" spc="-7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plywood</a:t>
            </a:r>
            <a:r>
              <a:rPr sz="2200" spc="-6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panels.</a:t>
            </a:r>
            <a:endParaRPr sz="2200" dirty="0">
              <a:latin typeface="Barlow"/>
              <a:cs typeface="Barlo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16183" y="1703194"/>
            <a:ext cx="5452745" cy="6249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590"/>
              </a:lnSpc>
              <a:spcBef>
                <a:spcPts val="100"/>
              </a:spcBef>
            </a:pPr>
            <a:r>
              <a:rPr sz="4400" b="1" dirty="0">
                <a:solidFill>
                  <a:srgbClr val="F18700"/>
                </a:solidFill>
                <a:latin typeface="Barlow Semi Condensed" pitchFamily="2" charset="77"/>
                <a:cs typeface="Arial"/>
              </a:rPr>
              <a:t>10 European</a:t>
            </a:r>
            <a:endParaRPr sz="4400" b="1" dirty="0">
              <a:latin typeface="Barlow Semi Condensed" pitchFamily="2" charset="77"/>
              <a:cs typeface="Arial"/>
            </a:endParaRPr>
          </a:p>
          <a:p>
            <a:pPr marL="12700">
              <a:lnSpc>
                <a:spcPts val="3900"/>
              </a:lnSpc>
            </a:pPr>
            <a:r>
              <a:rPr sz="4400" b="1" dirty="0">
                <a:solidFill>
                  <a:srgbClr val="F18700"/>
                </a:solidFill>
                <a:latin typeface="Barlow Semi Condensed" pitchFamily="2" charset="77"/>
                <a:cs typeface="Arial"/>
              </a:rPr>
              <a:t>countries with at</a:t>
            </a:r>
            <a:endParaRPr sz="4400" b="1" dirty="0">
              <a:latin typeface="Barlow Semi Condensed" pitchFamily="2" charset="77"/>
              <a:cs typeface="Arial"/>
            </a:endParaRPr>
          </a:p>
          <a:p>
            <a:pPr marL="12700">
              <a:lnSpc>
                <a:spcPts val="3900"/>
              </a:lnSpc>
            </a:pPr>
            <a:r>
              <a:rPr sz="4400" b="1" dirty="0">
                <a:solidFill>
                  <a:srgbClr val="F18700"/>
                </a:solidFill>
                <a:latin typeface="Barlow Semi Condensed" pitchFamily="2" charset="77"/>
                <a:cs typeface="Arial"/>
              </a:rPr>
              <a:t>least 5000 hectares</a:t>
            </a:r>
            <a:endParaRPr sz="4400" b="1" dirty="0">
              <a:latin typeface="Barlow Semi Condensed" pitchFamily="2" charset="77"/>
              <a:cs typeface="Arial"/>
            </a:endParaRPr>
          </a:p>
          <a:p>
            <a:pPr marL="12700" marR="97155">
              <a:lnSpc>
                <a:spcPct val="78300"/>
              </a:lnSpc>
              <a:spcBef>
                <a:spcPts val="455"/>
              </a:spcBef>
            </a:pPr>
            <a:r>
              <a:rPr sz="4400" b="1" dirty="0">
                <a:solidFill>
                  <a:srgbClr val="F18700"/>
                </a:solidFill>
                <a:latin typeface="Barlow Semi Condensed" pitchFamily="2" charset="77"/>
                <a:cs typeface="Arial"/>
              </a:rPr>
              <a:t>dedicated to poplar cultivation: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France, Spain,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Belgium,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Serbia,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20" dirty="0">
                <a:solidFill>
                  <a:srgbClr val="575756"/>
                </a:solidFill>
                <a:latin typeface="Barlow"/>
                <a:cs typeface="Barlow"/>
              </a:rPr>
              <a:t>Germany,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Romania,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Greece,</a:t>
            </a:r>
            <a:endParaRPr sz="2200" dirty="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Poland,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Hungary</a:t>
            </a:r>
            <a:r>
              <a:rPr sz="22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and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certainly,</a:t>
            </a:r>
            <a:r>
              <a:rPr sz="2200" spc="-3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Italy.</a:t>
            </a:r>
            <a:endParaRPr sz="2200" dirty="0">
              <a:latin typeface="Barlow"/>
              <a:cs typeface="Barlow"/>
            </a:endParaRPr>
          </a:p>
          <a:p>
            <a:pPr>
              <a:lnSpc>
                <a:spcPct val="100000"/>
              </a:lnSpc>
              <a:spcBef>
                <a:spcPts val="2175"/>
              </a:spcBef>
            </a:pPr>
            <a:endParaRPr sz="2200" dirty="0">
              <a:latin typeface="Barlow"/>
              <a:cs typeface="Barlow"/>
            </a:endParaRPr>
          </a:p>
          <a:p>
            <a:pPr marL="12700">
              <a:lnSpc>
                <a:spcPts val="4590"/>
              </a:lnSpc>
              <a:spcBef>
                <a:spcPts val="5"/>
              </a:spcBef>
            </a:pPr>
            <a:r>
              <a:rPr sz="4400" b="1" dirty="0">
                <a:solidFill>
                  <a:srgbClr val="F18700"/>
                </a:solidFill>
                <a:latin typeface="Barlow Semi Condensed" pitchFamily="2" charset="77"/>
                <a:cs typeface="Arial"/>
              </a:rPr>
              <a:t>10 people who travel</a:t>
            </a:r>
            <a:endParaRPr sz="4400" b="1" dirty="0">
              <a:latin typeface="Barlow Semi Condensed" pitchFamily="2" charset="77"/>
              <a:cs typeface="Arial"/>
            </a:endParaRPr>
          </a:p>
          <a:p>
            <a:pPr marL="12700" marR="5080">
              <a:lnSpc>
                <a:spcPct val="73800"/>
              </a:lnSpc>
              <a:spcBef>
                <a:spcPts val="690"/>
              </a:spcBef>
            </a:pPr>
            <a:r>
              <a:rPr sz="4400" b="1" dirty="0">
                <a:solidFill>
                  <a:srgbClr val="F18700"/>
                </a:solidFill>
                <a:latin typeface="Barlow Semi Condensed" pitchFamily="2" charset="77"/>
                <a:cs typeface="Arial"/>
              </a:rPr>
              <a:t>by plane from Paris to New York</a:t>
            </a:r>
            <a:endParaRPr sz="4400" b="1" dirty="0">
              <a:latin typeface="Barlow Semi Condensed" pitchFamily="2" charset="77"/>
              <a:cs typeface="Arial"/>
            </a:endParaRPr>
          </a:p>
          <a:p>
            <a:pPr marL="12700">
              <a:lnSpc>
                <a:spcPts val="2205"/>
              </a:lnSpc>
            </a:pP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produce</a:t>
            </a:r>
            <a:r>
              <a:rPr sz="2200" spc="-4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the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same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quantity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of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CO2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that</a:t>
            </a:r>
            <a:r>
              <a:rPr sz="2200" spc="-4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25" dirty="0">
                <a:solidFill>
                  <a:srgbClr val="575756"/>
                </a:solidFill>
                <a:latin typeface="Barlow"/>
                <a:cs typeface="Barlow"/>
              </a:rPr>
              <a:t>one</a:t>
            </a:r>
            <a:endParaRPr sz="2200" dirty="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hectare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of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poplar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plantation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dirty="0">
                <a:solidFill>
                  <a:srgbClr val="575756"/>
                </a:solidFill>
                <a:latin typeface="Barlow"/>
                <a:cs typeface="Barlow"/>
              </a:rPr>
              <a:t>can</a:t>
            </a:r>
            <a:r>
              <a:rPr sz="2200" spc="-5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2200" spc="-10" dirty="0">
                <a:solidFill>
                  <a:srgbClr val="575756"/>
                </a:solidFill>
                <a:latin typeface="Barlow"/>
                <a:cs typeface="Barlow"/>
              </a:rPr>
              <a:t>absorb”.</a:t>
            </a:r>
            <a:endParaRPr sz="2200" dirty="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07"/>
            <a:ext cx="13003199" cy="97523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4789520-E039-A5C1-C893-A8D60ABE4043}"/>
              </a:ext>
            </a:extLst>
          </p:cNvPr>
          <p:cNvSpPr txBox="1"/>
          <p:nvPr/>
        </p:nvSpPr>
        <p:spPr>
          <a:xfrm>
            <a:off x="651194" y="323631"/>
            <a:ext cx="6502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Barlow Semi Condensed SemiBold" pitchFamily="2" charset="77"/>
                <a:cs typeface="Arial"/>
              </a:rPr>
              <a:t>PLYWOOD FOR </a:t>
            </a:r>
            <a:endParaRPr lang="en-IT" sz="8000" b="1" dirty="0">
              <a:latin typeface="Barlow Semi Condensed SemiBold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E2787B-9DF0-8F4D-B04E-1F4FCBAEB7C0}"/>
              </a:ext>
            </a:extLst>
          </p:cNvPr>
          <p:cNvSpPr txBox="1"/>
          <p:nvPr/>
        </p:nvSpPr>
        <p:spPr>
          <a:xfrm>
            <a:off x="610949" y="1229665"/>
            <a:ext cx="756355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0" b="1" dirty="0">
                <a:solidFill>
                  <a:schemeClr val="accent6"/>
                </a:solidFill>
                <a:latin typeface="Barlow Semi Condensed SemiBold" pitchFamily="2" charset="77"/>
                <a:cs typeface="Arial"/>
              </a:rPr>
              <a:t>SUSTAINABLE</a:t>
            </a:r>
            <a:endParaRPr lang="en-IT" sz="8000" b="1" dirty="0">
              <a:solidFill>
                <a:schemeClr val="accent6"/>
              </a:solidFill>
              <a:latin typeface="Barlow Semi Condensed SemiBold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F3D538-44CE-902B-82ED-B9553A4F3AD6}"/>
              </a:ext>
            </a:extLst>
          </p:cNvPr>
          <p:cNvSpPr txBox="1"/>
          <p:nvPr/>
        </p:nvSpPr>
        <p:spPr>
          <a:xfrm>
            <a:off x="608127" y="2129436"/>
            <a:ext cx="80997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Barlow Semi Condensed SemiBold" pitchFamily="2" charset="77"/>
                <a:cs typeface="Arial"/>
              </a:rPr>
              <a:t>AND</a:t>
            </a:r>
            <a:r>
              <a:rPr lang="en-GB" sz="1800" b="1" dirty="0">
                <a:solidFill>
                  <a:schemeClr val="bg1"/>
                </a:solidFill>
                <a:latin typeface="Barlow Semi Condensed SemiBold" pitchFamily="2" charset="77"/>
                <a:cs typeface="Arial"/>
              </a:rPr>
              <a:t> </a:t>
            </a:r>
            <a:r>
              <a:rPr lang="en-GB" sz="8000" b="1" dirty="0">
                <a:solidFill>
                  <a:schemeClr val="accent6"/>
                </a:solidFill>
                <a:latin typeface="Barlow Semi Condensed SemiBold" pitchFamily="2" charset="77"/>
                <a:cs typeface="Arial"/>
              </a:rPr>
              <a:t>RESPONSIBLE</a:t>
            </a:r>
            <a:r>
              <a:rPr lang="en-GB" sz="1800" b="1" dirty="0">
                <a:solidFill>
                  <a:schemeClr val="bg1"/>
                </a:solidFill>
                <a:latin typeface="Barlow Semi Condensed SemiBold" pitchFamily="2" charset="77"/>
                <a:cs typeface="Arial"/>
              </a:rPr>
              <a:t> </a:t>
            </a:r>
            <a:endParaRPr lang="en-IT" b="1" dirty="0">
              <a:latin typeface="Barlow Semi Condensed SemiBold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BCF609-4ED6-97D1-87A4-6FA1A2D2B68F}"/>
              </a:ext>
            </a:extLst>
          </p:cNvPr>
          <p:cNvSpPr txBox="1"/>
          <p:nvPr/>
        </p:nvSpPr>
        <p:spPr>
          <a:xfrm>
            <a:off x="608127" y="3018264"/>
            <a:ext cx="83537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latin typeface="Barlow Semi Condensed SemiBold" pitchFamily="2" charset="77"/>
                <a:cs typeface="Arial"/>
              </a:rPr>
              <a:t>CREATIONS</a:t>
            </a:r>
            <a:endParaRPr lang="en-IT" sz="8000" b="1" dirty="0">
              <a:latin typeface="Barlow Semi Condensed SemiBold" pitchFamily="2" charset="77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5"/>
            <a:ext cx="13003530" cy="9752965"/>
          </a:xfrm>
          <a:custGeom>
            <a:avLst/>
            <a:gdLst/>
            <a:ahLst/>
            <a:cxnLst/>
            <a:rect l="l" t="t" r="r" b="b"/>
            <a:pathLst>
              <a:path w="13003530" h="9752965">
                <a:moveTo>
                  <a:pt x="13003199" y="0"/>
                </a:moveTo>
                <a:lnTo>
                  <a:pt x="0" y="0"/>
                </a:lnTo>
                <a:lnTo>
                  <a:pt x="0" y="9752406"/>
                </a:lnTo>
                <a:lnTo>
                  <a:pt x="13003199" y="9752406"/>
                </a:lnTo>
                <a:lnTo>
                  <a:pt x="13003199" y="0"/>
                </a:lnTo>
                <a:close/>
              </a:path>
            </a:pathLst>
          </a:custGeom>
          <a:solidFill>
            <a:srgbClr val="F18700">
              <a:alpha val="869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38822" y="6900291"/>
            <a:ext cx="1004569" cy="1061720"/>
          </a:xfrm>
          <a:custGeom>
            <a:avLst/>
            <a:gdLst/>
            <a:ahLst/>
            <a:cxnLst/>
            <a:rect l="l" t="t" r="r" b="b"/>
            <a:pathLst>
              <a:path w="1004570" h="1061720">
                <a:moveTo>
                  <a:pt x="969695" y="39941"/>
                </a:moveTo>
                <a:lnTo>
                  <a:pt x="960742" y="0"/>
                </a:lnTo>
                <a:lnTo>
                  <a:pt x="286346" y="777328"/>
                </a:lnTo>
                <a:lnTo>
                  <a:pt x="8293" y="244348"/>
                </a:lnTo>
                <a:lnTo>
                  <a:pt x="0" y="244348"/>
                </a:lnTo>
                <a:lnTo>
                  <a:pt x="297116" y="817041"/>
                </a:lnTo>
                <a:lnTo>
                  <a:pt x="969695" y="39941"/>
                </a:lnTo>
                <a:close/>
              </a:path>
              <a:path w="1004570" h="1061720">
                <a:moveTo>
                  <a:pt x="981240" y="123571"/>
                </a:moveTo>
                <a:lnTo>
                  <a:pt x="972273" y="83693"/>
                </a:lnTo>
                <a:lnTo>
                  <a:pt x="297853" y="861021"/>
                </a:lnTo>
                <a:lnTo>
                  <a:pt x="19850" y="327952"/>
                </a:lnTo>
                <a:lnTo>
                  <a:pt x="11607" y="327952"/>
                </a:lnTo>
                <a:lnTo>
                  <a:pt x="308635" y="900734"/>
                </a:lnTo>
                <a:lnTo>
                  <a:pt x="981240" y="123571"/>
                </a:lnTo>
                <a:close/>
              </a:path>
              <a:path w="1004570" h="1061720">
                <a:moveTo>
                  <a:pt x="992847" y="200672"/>
                </a:moveTo>
                <a:lnTo>
                  <a:pt x="983945" y="160794"/>
                </a:lnTo>
                <a:lnTo>
                  <a:pt x="309537" y="938034"/>
                </a:lnTo>
                <a:lnTo>
                  <a:pt x="31407" y="405053"/>
                </a:lnTo>
                <a:lnTo>
                  <a:pt x="23164" y="405053"/>
                </a:lnTo>
                <a:lnTo>
                  <a:pt x="320217" y="977811"/>
                </a:lnTo>
                <a:lnTo>
                  <a:pt x="992847" y="200672"/>
                </a:lnTo>
                <a:close/>
              </a:path>
              <a:path w="1004570" h="1061720">
                <a:moveTo>
                  <a:pt x="1004430" y="284365"/>
                </a:moveTo>
                <a:lnTo>
                  <a:pt x="995502" y="244398"/>
                </a:lnTo>
                <a:lnTo>
                  <a:pt x="321056" y="1021740"/>
                </a:lnTo>
                <a:lnTo>
                  <a:pt x="43002" y="488759"/>
                </a:lnTo>
                <a:lnTo>
                  <a:pt x="34772" y="488759"/>
                </a:lnTo>
                <a:lnTo>
                  <a:pt x="331825" y="1061427"/>
                </a:lnTo>
                <a:lnTo>
                  <a:pt x="1004430" y="2843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67601" y="7705762"/>
            <a:ext cx="267970" cy="259079"/>
          </a:xfrm>
          <a:custGeom>
            <a:avLst/>
            <a:gdLst/>
            <a:ahLst/>
            <a:cxnLst/>
            <a:rect l="l" t="t" r="r" b="b"/>
            <a:pathLst>
              <a:path w="267970" h="259079">
                <a:moveTo>
                  <a:pt x="267652" y="0"/>
                </a:moveTo>
                <a:lnTo>
                  <a:pt x="0" y="0"/>
                </a:lnTo>
                <a:lnTo>
                  <a:pt x="0" y="25400"/>
                </a:lnTo>
                <a:lnTo>
                  <a:pt x="0" y="116840"/>
                </a:lnTo>
                <a:lnTo>
                  <a:pt x="0" y="140970"/>
                </a:lnTo>
                <a:lnTo>
                  <a:pt x="0" y="234950"/>
                </a:lnTo>
                <a:lnTo>
                  <a:pt x="0" y="259080"/>
                </a:lnTo>
                <a:lnTo>
                  <a:pt x="266954" y="259080"/>
                </a:lnTo>
                <a:lnTo>
                  <a:pt x="266954" y="234950"/>
                </a:lnTo>
                <a:lnTo>
                  <a:pt x="50507" y="234950"/>
                </a:lnTo>
                <a:lnTo>
                  <a:pt x="50507" y="140970"/>
                </a:lnTo>
                <a:lnTo>
                  <a:pt x="266954" y="140970"/>
                </a:lnTo>
                <a:lnTo>
                  <a:pt x="266954" y="116840"/>
                </a:lnTo>
                <a:lnTo>
                  <a:pt x="50507" y="116840"/>
                </a:lnTo>
                <a:lnTo>
                  <a:pt x="50507" y="25400"/>
                </a:lnTo>
                <a:lnTo>
                  <a:pt x="267652" y="25400"/>
                </a:lnTo>
                <a:lnTo>
                  <a:pt x="2676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70431" y="7917763"/>
            <a:ext cx="50165" cy="47625"/>
          </a:xfrm>
          <a:custGeom>
            <a:avLst/>
            <a:gdLst/>
            <a:ahLst/>
            <a:cxnLst/>
            <a:rect l="l" t="t" r="r" b="b"/>
            <a:pathLst>
              <a:path w="50165" h="47625">
                <a:moveTo>
                  <a:pt x="49860" y="0"/>
                </a:moveTo>
                <a:lnTo>
                  <a:pt x="0" y="0"/>
                </a:lnTo>
                <a:lnTo>
                  <a:pt x="0" y="47396"/>
                </a:lnTo>
                <a:lnTo>
                  <a:pt x="49860" y="47396"/>
                </a:lnTo>
                <a:lnTo>
                  <a:pt x="498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73414" y="7705750"/>
            <a:ext cx="50800" cy="259715"/>
          </a:xfrm>
          <a:custGeom>
            <a:avLst/>
            <a:gdLst/>
            <a:ahLst/>
            <a:cxnLst/>
            <a:rect l="l" t="t" r="r" b="b"/>
            <a:pathLst>
              <a:path w="50800" h="259715">
                <a:moveTo>
                  <a:pt x="50482" y="0"/>
                </a:moveTo>
                <a:lnTo>
                  <a:pt x="0" y="0"/>
                </a:lnTo>
                <a:lnTo>
                  <a:pt x="0" y="259410"/>
                </a:lnTo>
                <a:lnTo>
                  <a:pt x="50482" y="259410"/>
                </a:lnTo>
                <a:lnTo>
                  <a:pt x="504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34047" y="7700578"/>
            <a:ext cx="524510" cy="269875"/>
          </a:xfrm>
          <a:custGeom>
            <a:avLst/>
            <a:gdLst/>
            <a:ahLst/>
            <a:cxnLst/>
            <a:rect l="l" t="t" r="r" b="b"/>
            <a:pathLst>
              <a:path w="524509" h="269875">
                <a:moveTo>
                  <a:pt x="260946" y="0"/>
                </a:moveTo>
                <a:lnTo>
                  <a:pt x="209837" y="2368"/>
                </a:lnTo>
                <a:lnTo>
                  <a:pt x="162471" y="9461"/>
                </a:lnTo>
                <a:lnTo>
                  <a:pt x="119281" y="21223"/>
                </a:lnTo>
                <a:lnTo>
                  <a:pt x="80187" y="37642"/>
                </a:lnTo>
                <a:lnTo>
                  <a:pt x="45645" y="58550"/>
                </a:lnTo>
                <a:lnTo>
                  <a:pt x="11546" y="94163"/>
                </a:lnTo>
                <a:lnTo>
                  <a:pt x="0" y="133248"/>
                </a:lnTo>
                <a:lnTo>
                  <a:pt x="4681" y="161114"/>
                </a:lnTo>
                <a:lnTo>
                  <a:pt x="42139" y="209756"/>
                </a:lnTo>
                <a:lnTo>
                  <a:pt x="74917" y="230543"/>
                </a:lnTo>
                <a:lnTo>
                  <a:pt x="114605" y="247708"/>
                </a:lnTo>
                <a:lnTo>
                  <a:pt x="158830" y="259976"/>
                </a:lnTo>
                <a:lnTo>
                  <a:pt x="207607" y="267342"/>
                </a:lnTo>
                <a:lnTo>
                  <a:pt x="260946" y="269798"/>
                </a:lnTo>
                <a:lnTo>
                  <a:pt x="312860" y="267526"/>
                </a:lnTo>
                <a:lnTo>
                  <a:pt x="360532" y="260710"/>
                </a:lnTo>
                <a:lnTo>
                  <a:pt x="403962" y="249348"/>
                </a:lnTo>
                <a:lnTo>
                  <a:pt x="443153" y="233438"/>
                </a:lnTo>
                <a:lnTo>
                  <a:pt x="476010" y="213965"/>
                </a:lnTo>
                <a:lnTo>
                  <a:pt x="516445" y="167371"/>
                </a:lnTo>
                <a:lnTo>
                  <a:pt x="524027" y="140233"/>
                </a:lnTo>
                <a:lnTo>
                  <a:pt x="204482" y="140233"/>
                </a:lnTo>
                <a:lnTo>
                  <a:pt x="204482" y="163207"/>
                </a:lnTo>
                <a:lnTo>
                  <a:pt x="463956" y="163207"/>
                </a:lnTo>
                <a:lnTo>
                  <a:pt x="453056" y="180530"/>
                </a:lnTo>
                <a:lnTo>
                  <a:pt x="416511" y="210088"/>
                </a:lnTo>
                <a:lnTo>
                  <a:pt x="362080" y="232304"/>
                </a:lnTo>
                <a:lnTo>
                  <a:pt x="298876" y="243687"/>
                </a:lnTo>
                <a:lnTo>
                  <a:pt x="264490" y="245109"/>
                </a:lnTo>
                <a:lnTo>
                  <a:pt x="221707" y="243123"/>
                </a:lnTo>
                <a:lnTo>
                  <a:pt x="182367" y="237170"/>
                </a:lnTo>
                <a:lnTo>
                  <a:pt x="114045" y="213410"/>
                </a:lnTo>
                <a:lnTo>
                  <a:pt x="67984" y="177936"/>
                </a:lnTo>
                <a:lnTo>
                  <a:pt x="52641" y="135051"/>
                </a:lnTo>
                <a:lnTo>
                  <a:pt x="56407" y="113105"/>
                </a:lnTo>
                <a:lnTo>
                  <a:pt x="86567" y="74265"/>
                </a:lnTo>
                <a:lnTo>
                  <a:pt x="144980" y="43350"/>
                </a:lnTo>
                <a:lnTo>
                  <a:pt x="218592" y="27314"/>
                </a:lnTo>
                <a:lnTo>
                  <a:pt x="260222" y="25311"/>
                </a:lnTo>
                <a:lnTo>
                  <a:pt x="286495" y="25989"/>
                </a:lnTo>
                <a:lnTo>
                  <a:pt x="334539" y="31402"/>
                </a:lnTo>
                <a:lnTo>
                  <a:pt x="377116" y="42293"/>
                </a:lnTo>
                <a:lnTo>
                  <a:pt x="416475" y="59414"/>
                </a:lnTo>
                <a:lnTo>
                  <a:pt x="435038" y="70370"/>
                </a:lnTo>
                <a:lnTo>
                  <a:pt x="496481" y="70370"/>
                </a:lnTo>
                <a:lnTo>
                  <a:pt x="453582" y="39866"/>
                </a:lnTo>
                <a:lnTo>
                  <a:pt x="399719" y="17830"/>
                </a:lnTo>
                <a:lnTo>
                  <a:pt x="335357" y="4452"/>
                </a:lnTo>
                <a:lnTo>
                  <a:pt x="299401" y="1112"/>
                </a:lnTo>
                <a:lnTo>
                  <a:pt x="2609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62946" y="7700578"/>
            <a:ext cx="525145" cy="269875"/>
          </a:xfrm>
          <a:custGeom>
            <a:avLst/>
            <a:gdLst/>
            <a:ahLst/>
            <a:cxnLst/>
            <a:rect l="l" t="t" r="r" b="b"/>
            <a:pathLst>
              <a:path w="525145" h="269875">
                <a:moveTo>
                  <a:pt x="262026" y="0"/>
                </a:moveTo>
                <a:lnTo>
                  <a:pt x="210521" y="2389"/>
                </a:lnTo>
                <a:lnTo>
                  <a:pt x="162712" y="9626"/>
                </a:lnTo>
                <a:lnTo>
                  <a:pt x="119384" y="21348"/>
                </a:lnTo>
                <a:lnTo>
                  <a:pt x="80505" y="37642"/>
                </a:lnTo>
                <a:lnTo>
                  <a:pt x="45726" y="58399"/>
                </a:lnTo>
                <a:lnTo>
                  <a:pt x="11546" y="94014"/>
                </a:lnTo>
                <a:lnTo>
                  <a:pt x="0" y="133248"/>
                </a:lnTo>
                <a:lnTo>
                  <a:pt x="4698" y="161054"/>
                </a:lnTo>
                <a:lnTo>
                  <a:pt x="42299" y="209702"/>
                </a:lnTo>
                <a:lnTo>
                  <a:pt x="75209" y="230543"/>
                </a:lnTo>
                <a:lnTo>
                  <a:pt x="115018" y="247708"/>
                </a:lnTo>
                <a:lnTo>
                  <a:pt x="159311" y="259976"/>
                </a:lnTo>
                <a:lnTo>
                  <a:pt x="208086" y="267342"/>
                </a:lnTo>
                <a:lnTo>
                  <a:pt x="261340" y="269798"/>
                </a:lnTo>
                <a:lnTo>
                  <a:pt x="289730" y="269097"/>
                </a:lnTo>
                <a:lnTo>
                  <a:pt x="343372" y="263551"/>
                </a:lnTo>
                <a:lnTo>
                  <a:pt x="392699" y="252528"/>
                </a:lnTo>
                <a:lnTo>
                  <a:pt x="415919" y="244805"/>
                </a:lnTo>
                <a:lnTo>
                  <a:pt x="264845" y="244805"/>
                </a:lnTo>
                <a:lnTo>
                  <a:pt x="222065" y="242826"/>
                </a:lnTo>
                <a:lnTo>
                  <a:pt x="182738" y="236881"/>
                </a:lnTo>
                <a:lnTo>
                  <a:pt x="114414" y="213042"/>
                </a:lnTo>
                <a:lnTo>
                  <a:pt x="68316" y="177652"/>
                </a:lnTo>
                <a:lnTo>
                  <a:pt x="52946" y="135051"/>
                </a:lnTo>
                <a:lnTo>
                  <a:pt x="56741" y="113095"/>
                </a:lnTo>
                <a:lnTo>
                  <a:pt x="87102" y="74158"/>
                </a:lnTo>
                <a:lnTo>
                  <a:pt x="145801" y="43022"/>
                </a:lnTo>
                <a:lnTo>
                  <a:pt x="219631" y="26787"/>
                </a:lnTo>
                <a:lnTo>
                  <a:pt x="261340" y="24752"/>
                </a:lnTo>
                <a:lnTo>
                  <a:pt x="415076" y="24752"/>
                </a:lnTo>
                <a:lnTo>
                  <a:pt x="406134" y="21423"/>
                </a:lnTo>
                <a:lnTo>
                  <a:pt x="361911" y="9626"/>
                </a:lnTo>
                <a:lnTo>
                  <a:pt x="314007" y="2389"/>
                </a:lnTo>
                <a:lnTo>
                  <a:pt x="288534" y="595"/>
                </a:lnTo>
                <a:lnTo>
                  <a:pt x="262026" y="0"/>
                </a:lnTo>
                <a:close/>
              </a:path>
              <a:path w="525145" h="269875">
                <a:moveTo>
                  <a:pt x="415076" y="24752"/>
                </a:moveTo>
                <a:lnTo>
                  <a:pt x="261340" y="24752"/>
                </a:lnTo>
                <a:lnTo>
                  <a:pt x="303509" y="26763"/>
                </a:lnTo>
                <a:lnTo>
                  <a:pt x="342514" y="32789"/>
                </a:lnTo>
                <a:lnTo>
                  <a:pt x="411010" y="56857"/>
                </a:lnTo>
                <a:lnTo>
                  <a:pt x="457588" y="91790"/>
                </a:lnTo>
                <a:lnTo>
                  <a:pt x="473125" y="132943"/>
                </a:lnTo>
                <a:lnTo>
                  <a:pt x="469355" y="155616"/>
                </a:lnTo>
                <a:lnTo>
                  <a:pt x="439173" y="195419"/>
                </a:lnTo>
                <a:lnTo>
                  <a:pt x="380872" y="226631"/>
                </a:lnTo>
                <a:lnTo>
                  <a:pt x="306917" y="242781"/>
                </a:lnTo>
                <a:lnTo>
                  <a:pt x="264845" y="244805"/>
                </a:lnTo>
                <a:lnTo>
                  <a:pt x="415919" y="244805"/>
                </a:lnTo>
                <a:lnTo>
                  <a:pt x="457212" y="225894"/>
                </a:lnTo>
                <a:lnTo>
                  <a:pt x="498598" y="195291"/>
                </a:lnTo>
                <a:lnTo>
                  <a:pt x="520795" y="159758"/>
                </a:lnTo>
                <a:lnTo>
                  <a:pt x="525043" y="133248"/>
                </a:lnTo>
                <a:lnTo>
                  <a:pt x="523780" y="119602"/>
                </a:lnTo>
                <a:lnTo>
                  <a:pt x="504901" y="81241"/>
                </a:lnTo>
                <a:lnTo>
                  <a:pt x="464307" y="47716"/>
                </a:lnTo>
                <a:lnTo>
                  <a:pt x="426721" y="29087"/>
                </a:lnTo>
                <a:lnTo>
                  <a:pt x="415076" y="24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05949" y="7705762"/>
            <a:ext cx="231775" cy="259079"/>
          </a:xfrm>
          <a:custGeom>
            <a:avLst/>
            <a:gdLst/>
            <a:ahLst/>
            <a:cxnLst/>
            <a:rect l="l" t="t" r="r" b="b"/>
            <a:pathLst>
              <a:path w="231775" h="259079">
                <a:moveTo>
                  <a:pt x="231597" y="233680"/>
                </a:moveTo>
                <a:lnTo>
                  <a:pt x="50812" y="233680"/>
                </a:lnTo>
                <a:lnTo>
                  <a:pt x="50812" y="0"/>
                </a:lnTo>
                <a:lnTo>
                  <a:pt x="0" y="0"/>
                </a:lnTo>
                <a:lnTo>
                  <a:pt x="0" y="233680"/>
                </a:lnTo>
                <a:lnTo>
                  <a:pt x="0" y="259080"/>
                </a:lnTo>
                <a:lnTo>
                  <a:pt x="231597" y="259080"/>
                </a:lnTo>
                <a:lnTo>
                  <a:pt x="231597" y="2336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46679" y="7705759"/>
            <a:ext cx="328930" cy="265430"/>
          </a:xfrm>
          <a:custGeom>
            <a:avLst/>
            <a:gdLst/>
            <a:ahLst/>
            <a:cxnLst/>
            <a:rect l="l" t="t" r="r" b="b"/>
            <a:pathLst>
              <a:path w="328929" h="265429">
                <a:moveTo>
                  <a:pt x="328345" y="0"/>
                </a:moveTo>
                <a:lnTo>
                  <a:pt x="278257" y="0"/>
                </a:lnTo>
                <a:lnTo>
                  <a:pt x="278257" y="156095"/>
                </a:lnTo>
                <a:lnTo>
                  <a:pt x="277987" y="167763"/>
                </a:lnTo>
                <a:lnTo>
                  <a:pt x="266344" y="206438"/>
                </a:lnTo>
                <a:lnTo>
                  <a:pt x="231194" y="227572"/>
                </a:lnTo>
                <a:lnTo>
                  <a:pt x="193125" y="236523"/>
                </a:lnTo>
                <a:lnTo>
                  <a:pt x="164147" y="238251"/>
                </a:lnTo>
                <a:lnTo>
                  <a:pt x="149499" y="237818"/>
                </a:lnTo>
                <a:lnTo>
                  <a:pt x="109499" y="231393"/>
                </a:lnTo>
                <a:lnTo>
                  <a:pt x="69227" y="212001"/>
                </a:lnTo>
                <a:lnTo>
                  <a:pt x="51554" y="177744"/>
                </a:lnTo>
                <a:lnTo>
                  <a:pt x="50495" y="156095"/>
                </a:lnTo>
                <a:lnTo>
                  <a:pt x="50495" y="0"/>
                </a:lnTo>
                <a:lnTo>
                  <a:pt x="0" y="0"/>
                </a:lnTo>
                <a:lnTo>
                  <a:pt x="0" y="164972"/>
                </a:lnTo>
                <a:lnTo>
                  <a:pt x="2532" y="189021"/>
                </a:lnTo>
                <a:lnTo>
                  <a:pt x="22808" y="226878"/>
                </a:lnTo>
                <a:lnTo>
                  <a:pt x="63849" y="251290"/>
                </a:lnTo>
                <a:lnTo>
                  <a:pt x="127413" y="263427"/>
                </a:lnTo>
                <a:lnTo>
                  <a:pt x="167716" y="264947"/>
                </a:lnTo>
                <a:lnTo>
                  <a:pt x="205728" y="263391"/>
                </a:lnTo>
                <a:lnTo>
                  <a:pt x="266099" y="250974"/>
                </a:lnTo>
                <a:lnTo>
                  <a:pt x="305907" y="226148"/>
                </a:lnTo>
                <a:lnTo>
                  <a:pt x="325851" y="188585"/>
                </a:lnTo>
                <a:lnTo>
                  <a:pt x="328345" y="164972"/>
                </a:lnTo>
                <a:lnTo>
                  <a:pt x="3283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620910" y="7705759"/>
            <a:ext cx="387350" cy="259715"/>
          </a:xfrm>
          <a:custGeom>
            <a:avLst/>
            <a:gdLst/>
            <a:ahLst/>
            <a:cxnLst/>
            <a:rect l="l" t="t" r="r" b="b"/>
            <a:pathLst>
              <a:path w="387350" h="259715">
                <a:moveTo>
                  <a:pt x="386969" y="0"/>
                </a:moveTo>
                <a:lnTo>
                  <a:pt x="338251" y="0"/>
                </a:lnTo>
                <a:lnTo>
                  <a:pt x="338251" y="228384"/>
                </a:lnTo>
                <a:lnTo>
                  <a:pt x="60718" y="0"/>
                </a:lnTo>
                <a:lnTo>
                  <a:pt x="0" y="0"/>
                </a:lnTo>
                <a:lnTo>
                  <a:pt x="0" y="259410"/>
                </a:lnTo>
                <a:lnTo>
                  <a:pt x="48361" y="259410"/>
                </a:lnTo>
                <a:lnTo>
                  <a:pt x="48361" y="30670"/>
                </a:lnTo>
                <a:lnTo>
                  <a:pt x="325907" y="259410"/>
                </a:lnTo>
                <a:lnTo>
                  <a:pt x="386969" y="259410"/>
                </a:lnTo>
                <a:lnTo>
                  <a:pt x="3869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136029" y="7700578"/>
            <a:ext cx="524510" cy="269875"/>
          </a:xfrm>
          <a:custGeom>
            <a:avLst/>
            <a:gdLst/>
            <a:ahLst/>
            <a:cxnLst/>
            <a:rect l="l" t="t" r="r" b="b"/>
            <a:pathLst>
              <a:path w="524509" h="269875">
                <a:moveTo>
                  <a:pt x="260959" y="0"/>
                </a:moveTo>
                <a:lnTo>
                  <a:pt x="209846" y="2368"/>
                </a:lnTo>
                <a:lnTo>
                  <a:pt x="162458" y="9461"/>
                </a:lnTo>
                <a:lnTo>
                  <a:pt x="119256" y="21223"/>
                </a:lnTo>
                <a:lnTo>
                  <a:pt x="80187" y="37642"/>
                </a:lnTo>
                <a:lnTo>
                  <a:pt x="45631" y="58550"/>
                </a:lnTo>
                <a:lnTo>
                  <a:pt x="11530" y="94163"/>
                </a:lnTo>
                <a:lnTo>
                  <a:pt x="0" y="133248"/>
                </a:lnTo>
                <a:lnTo>
                  <a:pt x="4677" y="161114"/>
                </a:lnTo>
                <a:lnTo>
                  <a:pt x="42112" y="209756"/>
                </a:lnTo>
                <a:lnTo>
                  <a:pt x="74879" y="230543"/>
                </a:lnTo>
                <a:lnTo>
                  <a:pt x="114564" y="247708"/>
                </a:lnTo>
                <a:lnTo>
                  <a:pt x="158799" y="259976"/>
                </a:lnTo>
                <a:lnTo>
                  <a:pt x="207594" y="267342"/>
                </a:lnTo>
                <a:lnTo>
                  <a:pt x="260959" y="269798"/>
                </a:lnTo>
                <a:lnTo>
                  <a:pt x="312860" y="267526"/>
                </a:lnTo>
                <a:lnTo>
                  <a:pt x="360529" y="260710"/>
                </a:lnTo>
                <a:lnTo>
                  <a:pt x="403961" y="249348"/>
                </a:lnTo>
                <a:lnTo>
                  <a:pt x="443153" y="233438"/>
                </a:lnTo>
                <a:lnTo>
                  <a:pt x="476011" y="213965"/>
                </a:lnTo>
                <a:lnTo>
                  <a:pt x="516429" y="167371"/>
                </a:lnTo>
                <a:lnTo>
                  <a:pt x="523976" y="140233"/>
                </a:lnTo>
                <a:lnTo>
                  <a:pt x="204457" y="140233"/>
                </a:lnTo>
                <a:lnTo>
                  <a:pt x="204457" y="163207"/>
                </a:lnTo>
                <a:lnTo>
                  <a:pt x="463994" y="163207"/>
                </a:lnTo>
                <a:lnTo>
                  <a:pt x="453059" y="180530"/>
                </a:lnTo>
                <a:lnTo>
                  <a:pt x="416497" y="210088"/>
                </a:lnTo>
                <a:lnTo>
                  <a:pt x="362071" y="232304"/>
                </a:lnTo>
                <a:lnTo>
                  <a:pt x="298863" y="243687"/>
                </a:lnTo>
                <a:lnTo>
                  <a:pt x="264452" y="245109"/>
                </a:lnTo>
                <a:lnTo>
                  <a:pt x="221694" y="243123"/>
                </a:lnTo>
                <a:lnTo>
                  <a:pt x="182376" y="237170"/>
                </a:lnTo>
                <a:lnTo>
                  <a:pt x="114007" y="213410"/>
                </a:lnTo>
                <a:lnTo>
                  <a:pt x="67979" y="177936"/>
                </a:lnTo>
                <a:lnTo>
                  <a:pt x="52641" y="135051"/>
                </a:lnTo>
                <a:lnTo>
                  <a:pt x="56411" y="113105"/>
                </a:lnTo>
                <a:lnTo>
                  <a:pt x="86588" y="74265"/>
                </a:lnTo>
                <a:lnTo>
                  <a:pt x="144964" y="43350"/>
                </a:lnTo>
                <a:lnTo>
                  <a:pt x="218574" y="27314"/>
                </a:lnTo>
                <a:lnTo>
                  <a:pt x="260235" y="25311"/>
                </a:lnTo>
                <a:lnTo>
                  <a:pt x="286507" y="25989"/>
                </a:lnTo>
                <a:lnTo>
                  <a:pt x="334546" y="31402"/>
                </a:lnTo>
                <a:lnTo>
                  <a:pt x="377120" y="42293"/>
                </a:lnTo>
                <a:lnTo>
                  <a:pt x="416463" y="59414"/>
                </a:lnTo>
                <a:lnTo>
                  <a:pt x="435051" y="70370"/>
                </a:lnTo>
                <a:lnTo>
                  <a:pt x="496430" y="70370"/>
                </a:lnTo>
                <a:lnTo>
                  <a:pt x="453540" y="39866"/>
                </a:lnTo>
                <a:lnTo>
                  <a:pt x="399745" y="17830"/>
                </a:lnTo>
                <a:lnTo>
                  <a:pt x="335357" y="4452"/>
                </a:lnTo>
                <a:lnTo>
                  <a:pt x="299413" y="1112"/>
                </a:lnTo>
                <a:lnTo>
                  <a:pt x="2609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764922" y="7700578"/>
            <a:ext cx="525145" cy="269875"/>
          </a:xfrm>
          <a:custGeom>
            <a:avLst/>
            <a:gdLst/>
            <a:ahLst/>
            <a:cxnLst/>
            <a:rect l="l" t="t" r="r" b="b"/>
            <a:pathLst>
              <a:path w="525145" h="269875">
                <a:moveTo>
                  <a:pt x="262026" y="0"/>
                </a:moveTo>
                <a:lnTo>
                  <a:pt x="210527" y="2389"/>
                </a:lnTo>
                <a:lnTo>
                  <a:pt x="162763" y="9626"/>
                </a:lnTo>
                <a:lnTo>
                  <a:pt x="119445" y="21348"/>
                </a:lnTo>
                <a:lnTo>
                  <a:pt x="80479" y="37642"/>
                </a:lnTo>
                <a:lnTo>
                  <a:pt x="45727" y="58399"/>
                </a:lnTo>
                <a:lnTo>
                  <a:pt x="11513" y="94014"/>
                </a:lnTo>
                <a:lnTo>
                  <a:pt x="0" y="133248"/>
                </a:lnTo>
                <a:lnTo>
                  <a:pt x="4700" y="161054"/>
                </a:lnTo>
                <a:lnTo>
                  <a:pt x="42310" y="209702"/>
                </a:lnTo>
                <a:lnTo>
                  <a:pt x="75222" y="230543"/>
                </a:lnTo>
                <a:lnTo>
                  <a:pt x="115030" y="247708"/>
                </a:lnTo>
                <a:lnTo>
                  <a:pt x="159305" y="259976"/>
                </a:lnTo>
                <a:lnTo>
                  <a:pt x="208052" y="267342"/>
                </a:lnTo>
                <a:lnTo>
                  <a:pt x="261277" y="269798"/>
                </a:lnTo>
                <a:lnTo>
                  <a:pt x="289718" y="269097"/>
                </a:lnTo>
                <a:lnTo>
                  <a:pt x="343396" y="263551"/>
                </a:lnTo>
                <a:lnTo>
                  <a:pt x="392693" y="252528"/>
                </a:lnTo>
                <a:lnTo>
                  <a:pt x="415931" y="244805"/>
                </a:lnTo>
                <a:lnTo>
                  <a:pt x="264845" y="244805"/>
                </a:lnTo>
                <a:lnTo>
                  <a:pt x="222082" y="242826"/>
                </a:lnTo>
                <a:lnTo>
                  <a:pt x="182746" y="236881"/>
                </a:lnTo>
                <a:lnTo>
                  <a:pt x="114401" y="213042"/>
                </a:lnTo>
                <a:lnTo>
                  <a:pt x="68308" y="177652"/>
                </a:lnTo>
                <a:lnTo>
                  <a:pt x="52933" y="135051"/>
                </a:lnTo>
                <a:lnTo>
                  <a:pt x="56734" y="113095"/>
                </a:lnTo>
                <a:lnTo>
                  <a:pt x="87100" y="74158"/>
                </a:lnTo>
                <a:lnTo>
                  <a:pt x="145796" y="43022"/>
                </a:lnTo>
                <a:lnTo>
                  <a:pt x="219611" y="26787"/>
                </a:lnTo>
                <a:lnTo>
                  <a:pt x="261277" y="24752"/>
                </a:lnTo>
                <a:lnTo>
                  <a:pt x="415072" y="24752"/>
                </a:lnTo>
                <a:lnTo>
                  <a:pt x="406123" y="21423"/>
                </a:lnTo>
                <a:lnTo>
                  <a:pt x="361975" y="9626"/>
                </a:lnTo>
                <a:lnTo>
                  <a:pt x="314015" y="2389"/>
                </a:lnTo>
                <a:lnTo>
                  <a:pt x="288532" y="595"/>
                </a:lnTo>
                <a:lnTo>
                  <a:pt x="262026" y="0"/>
                </a:lnTo>
                <a:close/>
              </a:path>
              <a:path w="525145" h="269875">
                <a:moveTo>
                  <a:pt x="415072" y="24752"/>
                </a:moveTo>
                <a:lnTo>
                  <a:pt x="261277" y="24752"/>
                </a:lnTo>
                <a:lnTo>
                  <a:pt x="303490" y="26763"/>
                </a:lnTo>
                <a:lnTo>
                  <a:pt x="342506" y="32789"/>
                </a:lnTo>
                <a:lnTo>
                  <a:pt x="410971" y="56857"/>
                </a:lnTo>
                <a:lnTo>
                  <a:pt x="457584" y="91790"/>
                </a:lnTo>
                <a:lnTo>
                  <a:pt x="473087" y="132943"/>
                </a:lnTo>
                <a:lnTo>
                  <a:pt x="469319" y="155616"/>
                </a:lnTo>
                <a:lnTo>
                  <a:pt x="439156" y="195419"/>
                </a:lnTo>
                <a:lnTo>
                  <a:pt x="380879" y="226631"/>
                </a:lnTo>
                <a:lnTo>
                  <a:pt x="306924" y="242781"/>
                </a:lnTo>
                <a:lnTo>
                  <a:pt x="264845" y="244805"/>
                </a:lnTo>
                <a:lnTo>
                  <a:pt x="415931" y="244805"/>
                </a:lnTo>
                <a:lnTo>
                  <a:pt x="457276" y="225894"/>
                </a:lnTo>
                <a:lnTo>
                  <a:pt x="498579" y="195291"/>
                </a:lnTo>
                <a:lnTo>
                  <a:pt x="520809" y="159758"/>
                </a:lnTo>
                <a:lnTo>
                  <a:pt x="525056" y="133248"/>
                </a:lnTo>
                <a:lnTo>
                  <a:pt x="523794" y="119602"/>
                </a:lnTo>
                <a:lnTo>
                  <a:pt x="504901" y="81241"/>
                </a:lnTo>
                <a:lnTo>
                  <a:pt x="464337" y="47716"/>
                </a:lnTo>
                <a:lnTo>
                  <a:pt x="426726" y="29087"/>
                </a:lnTo>
                <a:lnTo>
                  <a:pt x="415072" y="24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10068" y="8174065"/>
            <a:ext cx="191477" cy="136321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10286593" y="8174063"/>
            <a:ext cx="848360" cy="136525"/>
          </a:xfrm>
          <a:custGeom>
            <a:avLst/>
            <a:gdLst/>
            <a:ahLst/>
            <a:cxnLst/>
            <a:rect l="l" t="t" r="r" b="b"/>
            <a:pathLst>
              <a:path w="848359" h="136525">
                <a:moveTo>
                  <a:pt x="175348" y="123634"/>
                </a:moveTo>
                <a:lnTo>
                  <a:pt x="31407" y="123634"/>
                </a:lnTo>
                <a:lnTo>
                  <a:pt x="31407" y="444"/>
                </a:lnTo>
                <a:lnTo>
                  <a:pt x="0" y="444"/>
                </a:lnTo>
                <a:lnTo>
                  <a:pt x="0" y="123634"/>
                </a:lnTo>
                <a:lnTo>
                  <a:pt x="0" y="136334"/>
                </a:lnTo>
                <a:lnTo>
                  <a:pt x="175348" y="136334"/>
                </a:lnTo>
                <a:lnTo>
                  <a:pt x="175348" y="123634"/>
                </a:lnTo>
                <a:close/>
              </a:path>
              <a:path w="848359" h="136525">
                <a:moveTo>
                  <a:pt x="416547" y="12"/>
                </a:moveTo>
                <a:lnTo>
                  <a:pt x="377291" y="12"/>
                </a:lnTo>
                <a:lnTo>
                  <a:pt x="285267" y="64325"/>
                </a:lnTo>
                <a:lnTo>
                  <a:pt x="193230" y="12"/>
                </a:lnTo>
                <a:lnTo>
                  <a:pt x="153974" y="12"/>
                </a:lnTo>
                <a:lnTo>
                  <a:pt x="269557" y="77597"/>
                </a:lnTo>
                <a:lnTo>
                  <a:pt x="269557" y="136334"/>
                </a:lnTo>
                <a:lnTo>
                  <a:pt x="300964" y="136334"/>
                </a:lnTo>
                <a:lnTo>
                  <a:pt x="300964" y="77597"/>
                </a:lnTo>
                <a:lnTo>
                  <a:pt x="416547" y="12"/>
                </a:lnTo>
                <a:close/>
              </a:path>
              <a:path w="848359" h="136525">
                <a:moveTo>
                  <a:pt x="848360" y="0"/>
                </a:moveTo>
                <a:lnTo>
                  <a:pt x="813460" y="0"/>
                </a:lnTo>
                <a:lnTo>
                  <a:pt x="740194" y="116687"/>
                </a:lnTo>
                <a:lnTo>
                  <a:pt x="739317" y="116687"/>
                </a:lnTo>
                <a:lnTo>
                  <a:pt x="661670" y="0"/>
                </a:lnTo>
                <a:lnTo>
                  <a:pt x="624166" y="0"/>
                </a:lnTo>
                <a:lnTo>
                  <a:pt x="546531" y="116687"/>
                </a:lnTo>
                <a:lnTo>
                  <a:pt x="545655" y="116687"/>
                </a:lnTo>
                <a:lnTo>
                  <a:pt x="471512" y="0"/>
                </a:lnTo>
                <a:lnTo>
                  <a:pt x="436613" y="0"/>
                </a:lnTo>
                <a:lnTo>
                  <a:pt x="527773" y="136334"/>
                </a:lnTo>
                <a:lnTo>
                  <a:pt x="564413" y="136334"/>
                </a:lnTo>
                <a:lnTo>
                  <a:pt x="642048" y="19646"/>
                </a:lnTo>
                <a:lnTo>
                  <a:pt x="642924" y="19646"/>
                </a:lnTo>
                <a:lnTo>
                  <a:pt x="720559" y="136334"/>
                </a:lnTo>
                <a:lnTo>
                  <a:pt x="757199" y="136334"/>
                </a:lnTo>
                <a:lnTo>
                  <a:pt x="8483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182051" y="8170599"/>
            <a:ext cx="321945" cy="143510"/>
          </a:xfrm>
          <a:custGeom>
            <a:avLst/>
            <a:gdLst/>
            <a:ahLst/>
            <a:cxnLst/>
            <a:rect l="l" t="t" r="r" b="b"/>
            <a:pathLst>
              <a:path w="321945" h="143509">
                <a:moveTo>
                  <a:pt x="160947" y="0"/>
                </a:moveTo>
                <a:lnTo>
                  <a:pt x="112083" y="3037"/>
                </a:lnTo>
                <a:lnTo>
                  <a:pt x="69570" y="11820"/>
                </a:lnTo>
                <a:lnTo>
                  <a:pt x="26766" y="30738"/>
                </a:lnTo>
                <a:lnTo>
                  <a:pt x="762" y="63985"/>
                </a:lnTo>
                <a:lnTo>
                  <a:pt x="0" y="71627"/>
                </a:lnTo>
                <a:lnTo>
                  <a:pt x="762" y="79271"/>
                </a:lnTo>
                <a:lnTo>
                  <a:pt x="26766" y="112521"/>
                </a:lnTo>
                <a:lnTo>
                  <a:pt x="69570" y="131441"/>
                </a:lnTo>
                <a:lnTo>
                  <a:pt x="112083" y="140223"/>
                </a:lnTo>
                <a:lnTo>
                  <a:pt x="160947" y="143255"/>
                </a:lnTo>
                <a:lnTo>
                  <a:pt x="177858" y="142918"/>
                </a:lnTo>
                <a:lnTo>
                  <a:pt x="224853" y="137871"/>
                </a:lnTo>
                <a:lnTo>
                  <a:pt x="255051" y="130555"/>
                </a:lnTo>
                <a:lnTo>
                  <a:pt x="160947" y="130555"/>
                </a:lnTo>
                <a:lnTo>
                  <a:pt x="146497" y="130253"/>
                </a:lnTo>
                <a:lnTo>
                  <a:pt x="107734" y="125729"/>
                </a:lnTo>
                <a:lnTo>
                  <a:pt x="67830" y="112839"/>
                </a:lnTo>
                <a:lnTo>
                  <a:pt x="36918" y="86931"/>
                </a:lnTo>
                <a:lnTo>
                  <a:pt x="34023" y="79463"/>
                </a:lnTo>
                <a:lnTo>
                  <a:pt x="34023" y="63792"/>
                </a:lnTo>
                <a:lnTo>
                  <a:pt x="60126" y="34631"/>
                </a:lnTo>
                <a:lnTo>
                  <a:pt x="96409" y="20133"/>
                </a:lnTo>
                <a:lnTo>
                  <a:pt x="146497" y="13002"/>
                </a:lnTo>
                <a:lnTo>
                  <a:pt x="160947" y="12699"/>
                </a:lnTo>
                <a:lnTo>
                  <a:pt x="255034" y="12699"/>
                </a:lnTo>
                <a:lnTo>
                  <a:pt x="252329" y="11820"/>
                </a:lnTo>
                <a:lnTo>
                  <a:pt x="209813" y="3037"/>
                </a:lnTo>
                <a:lnTo>
                  <a:pt x="177858" y="337"/>
                </a:lnTo>
                <a:lnTo>
                  <a:pt x="160947" y="0"/>
                </a:lnTo>
                <a:close/>
              </a:path>
              <a:path w="321945" h="143509">
                <a:moveTo>
                  <a:pt x="255034" y="12699"/>
                </a:moveTo>
                <a:lnTo>
                  <a:pt x="160947" y="12699"/>
                </a:lnTo>
                <a:lnTo>
                  <a:pt x="175394" y="13002"/>
                </a:lnTo>
                <a:lnTo>
                  <a:pt x="189077" y="13908"/>
                </a:lnTo>
                <a:lnTo>
                  <a:pt x="235918" y="23153"/>
                </a:lnTo>
                <a:lnTo>
                  <a:pt x="274307" y="44018"/>
                </a:lnTo>
                <a:lnTo>
                  <a:pt x="287870" y="63792"/>
                </a:lnTo>
                <a:lnTo>
                  <a:pt x="287870" y="79463"/>
                </a:lnTo>
                <a:lnTo>
                  <a:pt x="261772" y="108629"/>
                </a:lnTo>
                <a:lnTo>
                  <a:pt x="225490" y="123122"/>
                </a:lnTo>
                <a:lnTo>
                  <a:pt x="175394" y="130253"/>
                </a:lnTo>
                <a:lnTo>
                  <a:pt x="160947" y="130555"/>
                </a:lnTo>
                <a:lnTo>
                  <a:pt x="255051" y="130555"/>
                </a:lnTo>
                <a:lnTo>
                  <a:pt x="295124" y="112521"/>
                </a:lnTo>
                <a:lnTo>
                  <a:pt x="321130" y="79271"/>
                </a:lnTo>
                <a:lnTo>
                  <a:pt x="321894" y="71627"/>
                </a:lnTo>
                <a:lnTo>
                  <a:pt x="321130" y="63985"/>
                </a:lnTo>
                <a:lnTo>
                  <a:pt x="295124" y="30738"/>
                </a:lnTo>
                <a:lnTo>
                  <a:pt x="264597" y="15809"/>
                </a:lnTo>
                <a:lnTo>
                  <a:pt x="255034" y="126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571552" y="8170599"/>
            <a:ext cx="321945" cy="143510"/>
          </a:xfrm>
          <a:custGeom>
            <a:avLst/>
            <a:gdLst/>
            <a:ahLst/>
            <a:cxnLst/>
            <a:rect l="l" t="t" r="r" b="b"/>
            <a:pathLst>
              <a:path w="321945" h="143509">
                <a:moveTo>
                  <a:pt x="160947" y="0"/>
                </a:moveTo>
                <a:lnTo>
                  <a:pt x="112083" y="3037"/>
                </a:lnTo>
                <a:lnTo>
                  <a:pt x="69570" y="11820"/>
                </a:lnTo>
                <a:lnTo>
                  <a:pt x="26766" y="30738"/>
                </a:lnTo>
                <a:lnTo>
                  <a:pt x="762" y="63985"/>
                </a:lnTo>
                <a:lnTo>
                  <a:pt x="0" y="71627"/>
                </a:lnTo>
                <a:lnTo>
                  <a:pt x="762" y="79271"/>
                </a:lnTo>
                <a:lnTo>
                  <a:pt x="26766" y="112521"/>
                </a:lnTo>
                <a:lnTo>
                  <a:pt x="69570" y="131441"/>
                </a:lnTo>
                <a:lnTo>
                  <a:pt x="112083" y="140223"/>
                </a:lnTo>
                <a:lnTo>
                  <a:pt x="160947" y="143255"/>
                </a:lnTo>
                <a:lnTo>
                  <a:pt x="177858" y="142918"/>
                </a:lnTo>
                <a:lnTo>
                  <a:pt x="224840" y="137871"/>
                </a:lnTo>
                <a:lnTo>
                  <a:pt x="255049" y="130555"/>
                </a:lnTo>
                <a:lnTo>
                  <a:pt x="160947" y="130555"/>
                </a:lnTo>
                <a:lnTo>
                  <a:pt x="146492" y="130253"/>
                </a:lnTo>
                <a:lnTo>
                  <a:pt x="107734" y="125729"/>
                </a:lnTo>
                <a:lnTo>
                  <a:pt x="67830" y="112839"/>
                </a:lnTo>
                <a:lnTo>
                  <a:pt x="36918" y="86931"/>
                </a:lnTo>
                <a:lnTo>
                  <a:pt x="34023" y="79463"/>
                </a:lnTo>
                <a:lnTo>
                  <a:pt x="34023" y="63792"/>
                </a:lnTo>
                <a:lnTo>
                  <a:pt x="60126" y="34631"/>
                </a:lnTo>
                <a:lnTo>
                  <a:pt x="96409" y="20133"/>
                </a:lnTo>
                <a:lnTo>
                  <a:pt x="146492" y="13002"/>
                </a:lnTo>
                <a:lnTo>
                  <a:pt x="160947" y="12699"/>
                </a:lnTo>
                <a:lnTo>
                  <a:pt x="255033" y="12699"/>
                </a:lnTo>
                <a:lnTo>
                  <a:pt x="252328" y="11820"/>
                </a:lnTo>
                <a:lnTo>
                  <a:pt x="209808" y="3037"/>
                </a:lnTo>
                <a:lnTo>
                  <a:pt x="177858" y="337"/>
                </a:lnTo>
                <a:lnTo>
                  <a:pt x="160947" y="0"/>
                </a:lnTo>
                <a:close/>
              </a:path>
              <a:path w="321945" h="143509">
                <a:moveTo>
                  <a:pt x="255033" y="12699"/>
                </a:moveTo>
                <a:lnTo>
                  <a:pt x="160947" y="12699"/>
                </a:lnTo>
                <a:lnTo>
                  <a:pt x="175394" y="13002"/>
                </a:lnTo>
                <a:lnTo>
                  <a:pt x="189077" y="13908"/>
                </a:lnTo>
                <a:lnTo>
                  <a:pt x="235918" y="23153"/>
                </a:lnTo>
                <a:lnTo>
                  <a:pt x="274307" y="44018"/>
                </a:lnTo>
                <a:lnTo>
                  <a:pt x="287870" y="63792"/>
                </a:lnTo>
                <a:lnTo>
                  <a:pt x="287870" y="79463"/>
                </a:lnTo>
                <a:lnTo>
                  <a:pt x="261772" y="108629"/>
                </a:lnTo>
                <a:lnTo>
                  <a:pt x="225490" y="123122"/>
                </a:lnTo>
                <a:lnTo>
                  <a:pt x="175394" y="130253"/>
                </a:lnTo>
                <a:lnTo>
                  <a:pt x="160947" y="130555"/>
                </a:lnTo>
                <a:lnTo>
                  <a:pt x="255049" y="130555"/>
                </a:lnTo>
                <a:lnTo>
                  <a:pt x="295124" y="112521"/>
                </a:lnTo>
                <a:lnTo>
                  <a:pt x="321130" y="79271"/>
                </a:lnTo>
                <a:lnTo>
                  <a:pt x="321894" y="71627"/>
                </a:lnTo>
                <a:lnTo>
                  <a:pt x="321130" y="63985"/>
                </a:lnTo>
                <a:lnTo>
                  <a:pt x="295124" y="30738"/>
                </a:lnTo>
                <a:lnTo>
                  <a:pt x="264597" y="15809"/>
                </a:lnTo>
                <a:lnTo>
                  <a:pt x="255033" y="126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978075" y="8174065"/>
            <a:ext cx="264795" cy="136525"/>
          </a:xfrm>
          <a:custGeom>
            <a:avLst/>
            <a:gdLst/>
            <a:ahLst/>
            <a:cxnLst/>
            <a:rect l="l" t="t" r="r" b="b"/>
            <a:pathLst>
              <a:path w="264795" h="136525">
                <a:moveTo>
                  <a:pt x="102501" y="0"/>
                </a:moveTo>
                <a:lnTo>
                  <a:pt x="0" y="0"/>
                </a:lnTo>
                <a:lnTo>
                  <a:pt x="0" y="136321"/>
                </a:lnTo>
                <a:lnTo>
                  <a:pt x="102501" y="136321"/>
                </a:lnTo>
                <a:lnTo>
                  <a:pt x="116908" y="136059"/>
                </a:lnTo>
                <a:lnTo>
                  <a:pt x="160299" y="132092"/>
                </a:lnTo>
                <a:lnTo>
                  <a:pt x="199429" y="123621"/>
                </a:lnTo>
                <a:lnTo>
                  <a:pt x="31407" y="123621"/>
                </a:lnTo>
                <a:lnTo>
                  <a:pt x="31407" y="12712"/>
                </a:lnTo>
                <a:lnTo>
                  <a:pt x="199454" y="12712"/>
                </a:lnTo>
                <a:lnTo>
                  <a:pt x="187882" y="9556"/>
                </a:lnTo>
                <a:lnTo>
                  <a:pt x="145807" y="2384"/>
                </a:lnTo>
                <a:lnTo>
                  <a:pt x="116908" y="264"/>
                </a:lnTo>
                <a:lnTo>
                  <a:pt x="102501" y="0"/>
                </a:lnTo>
                <a:close/>
              </a:path>
              <a:path w="264795" h="136525">
                <a:moveTo>
                  <a:pt x="199454" y="12712"/>
                </a:moveTo>
                <a:lnTo>
                  <a:pt x="92468" y="12712"/>
                </a:lnTo>
                <a:lnTo>
                  <a:pt x="109544" y="13007"/>
                </a:lnTo>
                <a:lnTo>
                  <a:pt x="125450" y="13892"/>
                </a:lnTo>
                <a:lnTo>
                  <a:pt x="166174" y="19979"/>
                </a:lnTo>
                <a:lnTo>
                  <a:pt x="204984" y="33975"/>
                </a:lnTo>
                <a:lnTo>
                  <a:pt x="230733" y="61099"/>
                </a:lnTo>
                <a:lnTo>
                  <a:pt x="230733" y="75222"/>
                </a:lnTo>
                <a:lnTo>
                  <a:pt x="196926" y="106387"/>
                </a:lnTo>
                <a:lnTo>
                  <a:pt x="153746" y="118897"/>
                </a:lnTo>
                <a:lnTo>
                  <a:pt x="109544" y="123326"/>
                </a:lnTo>
                <a:lnTo>
                  <a:pt x="92468" y="123621"/>
                </a:lnTo>
                <a:lnTo>
                  <a:pt x="199429" y="123621"/>
                </a:lnTo>
                <a:lnTo>
                  <a:pt x="242607" y="104101"/>
                </a:lnTo>
                <a:lnTo>
                  <a:pt x="264756" y="68160"/>
                </a:lnTo>
                <a:lnTo>
                  <a:pt x="263856" y="59950"/>
                </a:lnTo>
                <a:lnTo>
                  <a:pt x="233730" y="26663"/>
                </a:lnTo>
                <a:lnTo>
                  <a:pt x="200536" y="13007"/>
                </a:lnTo>
                <a:lnTo>
                  <a:pt x="199454" y="127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241987" y="2134121"/>
            <a:ext cx="404808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5795" algn="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Barlow"/>
                <a:cs typeface="Barlow"/>
              </a:rPr>
              <a:t>E.</a:t>
            </a:r>
            <a:r>
              <a:rPr sz="2400" b="1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b="1" dirty="0" err="1">
                <a:solidFill>
                  <a:srgbClr val="FFFFFF"/>
                </a:solidFill>
                <a:latin typeface="Barlow"/>
                <a:cs typeface="Barlow"/>
              </a:rPr>
              <a:t>Vigolungo</a:t>
            </a:r>
            <a:r>
              <a:rPr sz="2400" b="1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b="1" spc="-25" dirty="0" err="1">
                <a:solidFill>
                  <a:srgbClr val="FFFFFF"/>
                </a:solidFill>
                <a:latin typeface="Barlow"/>
                <a:cs typeface="Barlow"/>
              </a:rPr>
              <a:t>SpA</a:t>
            </a:r>
            <a:endParaRPr lang="en-IT" sz="2400" dirty="0">
              <a:latin typeface="Barlow"/>
              <a:cs typeface="Barlow"/>
            </a:endParaRPr>
          </a:p>
          <a:p>
            <a:pPr algn="r">
              <a:lnSpc>
                <a:spcPct val="100000"/>
              </a:lnSpc>
            </a:pPr>
            <a:endParaRPr lang="en-IT" sz="2400" dirty="0">
              <a:latin typeface="Barlow"/>
              <a:cs typeface="Barlow"/>
            </a:endParaRPr>
          </a:p>
          <a:p>
            <a:pPr marL="55244" marR="5080" indent="357505" algn="r">
              <a:lnSpc>
                <a:spcPct val="100000"/>
              </a:lnSpc>
            </a:pPr>
            <a:r>
              <a:rPr lang="it-IT" sz="2400" dirty="0" err="1">
                <a:solidFill>
                  <a:srgbClr val="FFFFFF"/>
                </a:solidFill>
                <a:latin typeface="Barlow"/>
                <a:cs typeface="Barlow"/>
              </a:rPr>
              <a:t>C.So</a:t>
            </a:r>
            <a:r>
              <a:rPr lang="it-IT" sz="2400" dirty="0">
                <a:solidFill>
                  <a:srgbClr val="FFFFFF"/>
                </a:solidFill>
                <a:latin typeface="Barlow"/>
                <a:cs typeface="Barlow"/>
              </a:rPr>
              <a:t> F.lli Maccagno 25</a:t>
            </a:r>
            <a:endParaRPr lang="it-IT" sz="2400" spc="-10" dirty="0">
              <a:solidFill>
                <a:srgbClr val="FFFFFF"/>
              </a:solidFill>
              <a:latin typeface="Barlow"/>
              <a:cs typeface="Barlow"/>
            </a:endParaRPr>
          </a:p>
          <a:p>
            <a:pPr marL="55244" marR="5080" indent="357505" algn="r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12043</a:t>
            </a:r>
            <a:r>
              <a:rPr sz="24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Canale</a:t>
            </a:r>
            <a:r>
              <a:rPr lang="it-IT" sz="24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(Cn)</a:t>
            </a:r>
            <a:r>
              <a:rPr sz="24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it-IT" sz="2400" dirty="0">
                <a:solidFill>
                  <a:srgbClr val="FFFFFF"/>
                </a:solidFill>
                <a:latin typeface="Barlow"/>
                <a:cs typeface="Barlow"/>
              </a:rPr>
              <a:t>–</a:t>
            </a:r>
            <a:r>
              <a:rPr sz="24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Barlow"/>
                <a:cs typeface="Barlow"/>
              </a:rPr>
              <a:t>Italia</a:t>
            </a:r>
            <a:endParaRPr lang="it-IT" sz="2400" spc="-10" dirty="0">
              <a:solidFill>
                <a:srgbClr val="FFFFFF"/>
              </a:solidFill>
              <a:latin typeface="Barlow"/>
              <a:cs typeface="Barlow"/>
            </a:endParaRPr>
          </a:p>
          <a:p>
            <a:pPr marL="55244" marR="5080" indent="357505" algn="r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tel.</a:t>
            </a:r>
            <a:r>
              <a:rPr sz="24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+39</a:t>
            </a:r>
            <a:r>
              <a:rPr sz="24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0173</a:t>
            </a:r>
            <a:r>
              <a:rPr sz="24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Barlow"/>
                <a:cs typeface="Barlow"/>
              </a:rPr>
              <a:t>979048</a:t>
            </a:r>
            <a:endParaRPr sz="2400" dirty="0">
              <a:latin typeface="Barlow"/>
              <a:cs typeface="Barlow"/>
            </a:endParaRPr>
          </a:p>
          <a:p>
            <a:pPr marL="12700" marR="5080" indent="559435" algn="r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fax</a:t>
            </a:r>
            <a:r>
              <a:rPr sz="24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+39</a:t>
            </a:r>
            <a:r>
              <a:rPr sz="24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0173</a:t>
            </a:r>
            <a:r>
              <a:rPr sz="24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Barlow"/>
                <a:cs typeface="Barlow"/>
              </a:rPr>
              <a:t>97970</a:t>
            </a:r>
            <a:endParaRPr lang="it-IT" sz="2400" spc="-10" dirty="0">
              <a:solidFill>
                <a:srgbClr val="FFFFFF"/>
              </a:solidFill>
              <a:latin typeface="Barlow"/>
              <a:cs typeface="Barlow"/>
            </a:endParaRPr>
          </a:p>
          <a:p>
            <a:pPr marL="12700" marR="5080" indent="559435" algn="r">
              <a:lnSpc>
                <a:spcPct val="100000"/>
              </a:lnSpc>
            </a:pPr>
            <a:r>
              <a:rPr sz="2400" spc="-10" dirty="0" err="1">
                <a:solidFill>
                  <a:srgbClr val="FFFFFF"/>
                </a:solidFill>
                <a:latin typeface="Barlow"/>
                <a:cs typeface="Barlow"/>
              </a:rPr>
              <a:t>P.iva</a:t>
            </a:r>
            <a:r>
              <a:rPr sz="24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dirty="0">
                <a:solidFill>
                  <a:srgbClr val="FFFFFF"/>
                </a:solidFill>
                <a:latin typeface="Barlow"/>
                <a:cs typeface="Barlow"/>
              </a:rPr>
              <a:t>e</a:t>
            </a:r>
            <a:r>
              <a:rPr sz="24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Barlow"/>
                <a:cs typeface="Barlow"/>
              </a:rPr>
              <a:t>C.F. </a:t>
            </a:r>
            <a:r>
              <a:rPr sz="2400" spc="-10" dirty="0">
                <a:solidFill>
                  <a:srgbClr val="FFFFFF"/>
                </a:solidFill>
                <a:latin typeface="Barlow"/>
                <a:cs typeface="Barlow"/>
              </a:rPr>
              <a:t>00182600049</a:t>
            </a:r>
            <a:endParaRPr sz="2400" dirty="0">
              <a:latin typeface="Barlow"/>
              <a:cs typeface="Barlow"/>
            </a:endParaRPr>
          </a:p>
          <a:p>
            <a:pPr marL="409575" marR="5080" indent="-160020" algn="r">
              <a:lnSpc>
                <a:spcPct val="100000"/>
              </a:lnSpc>
            </a:pPr>
            <a:r>
              <a:rPr sz="2400" spc="-10" dirty="0">
                <a:solidFill>
                  <a:schemeClr val="bg1"/>
                </a:solidFill>
                <a:latin typeface="Barlow"/>
                <a:cs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trade@vigolungo.com</a:t>
            </a:r>
            <a:endParaRPr lang="it-IT" sz="2400" spc="-10" dirty="0">
              <a:solidFill>
                <a:schemeClr val="bg1"/>
              </a:solidFill>
              <a:latin typeface="Barlow"/>
              <a:cs typeface="Barlow"/>
            </a:endParaRPr>
          </a:p>
          <a:p>
            <a:pPr marL="409575" marR="5080" indent="-160020" algn="r">
              <a:lnSpc>
                <a:spcPct val="100000"/>
              </a:lnSpc>
            </a:pPr>
            <a:r>
              <a:rPr sz="2400" spc="-20" dirty="0">
                <a:solidFill>
                  <a:schemeClr val="bg1"/>
                </a:solidFill>
                <a:latin typeface="Barlow"/>
                <a:cs typeface="Barlow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www.vigolungo.com</a:t>
            </a:r>
            <a:endParaRPr sz="2400" dirty="0">
              <a:solidFill>
                <a:schemeClr val="bg1"/>
              </a:solidFill>
              <a:latin typeface="Barlow"/>
              <a:cs typeface="Barlow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17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3003530" cy="9752965"/>
          </a:xfrm>
          <a:custGeom>
            <a:avLst/>
            <a:gdLst/>
            <a:ahLst/>
            <a:cxnLst/>
            <a:rect l="l" t="t" r="r" b="b"/>
            <a:pathLst>
              <a:path w="13003530" h="9752965">
                <a:moveTo>
                  <a:pt x="13003199" y="0"/>
                </a:moveTo>
                <a:lnTo>
                  <a:pt x="0" y="0"/>
                </a:lnTo>
                <a:lnTo>
                  <a:pt x="0" y="9752393"/>
                </a:lnTo>
                <a:lnTo>
                  <a:pt x="13003199" y="9752393"/>
                </a:lnTo>
                <a:lnTo>
                  <a:pt x="13003199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3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54965" y="3075805"/>
            <a:ext cx="2649855" cy="1065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800" spc="-10" dirty="0">
                <a:solidFill>
                  <a:srgbClr val="FFFFFF"/>
                </a:solidFill>
              </a:rPr>
              <a:t>VISION</a:t>
            </a:r>
            <a:endParaRPr sz="6800"/>
          </a:p>
        </p:txBody>
      </p:sp>
      <p:sp>
        <p:nvSpPr>
          <p:cNvPr id="5" name="object 5"/>
          <p:cNvSpPr txBox="1"/>
          <p:nvPr/>
        </p:nvSpPr>
        <p:spPr>
          <a:xfrm>
            <a:off x="7184694" y="4371484"/>
            <a:ext cx="5120640" cy="254889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175895" algn="r">
              <a:lnSpc>
                <a:spcPts val="3300"/>
              </a:lnSpc>
              <a:spcBef>
                <a:spcPts val="260"/>
              </a:spcBef>
            </a:pP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Producing</a:t>
            </a:r>
            <a:r>
              <a:rPr sz="28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8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supplying</a:t>
            </a:r>
            <a:r>
              <a:rPr sz="28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Barlow"/>
                <a:cs typeface="Barlow"/>
              </a:rPr>
              <a:t>special lightweight</a:t>
            </a:r>
            <a:r>
              <a:rPr sz="2800" spc="-6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panels,</a:t>
            </a:r>
            <a:r>
              <a:rPr sz="2800" spc="-6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2800" spc="-6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high</a:t>
            </a:r>
            <a:r>
              <a:rPr sz="2800" spc="-6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Barlow"/>
                <a:cs typeface="Barlow"/>
              </a:rPr>
              <a:t>quality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natural</a:t>
            </a:r>
            <a:r>
              <a:rPr sz="28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Barlow"/>
                <a:cs typeface="Barlow"/>
              </a:rPr>
              <a:t>materials,</a:t>
            </a:r>
            <a:r>
              <a:rPr sz="28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28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a</a:t>
            </a:r>
            <a:r>
              <a:rPr sz="28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Barlow"/>
                <a:cs typeface="Barlow"/>
              </a:rPr>
              <a:t>workplace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that</a:t>
            </a:r>
            <a:r>
              <a:rPr sz="2800" spc="-7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inspires</a:t>
            </a:r>
            <a:r>
              <a:rPr sz="2800" spc="-7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people</a:t>
            </a:r>
            <a:r>
              <a:rPr sz="2800" spc="-7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2800" spc="-7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Barlow"/>
                <a:cs typeface="Barlow"/>
              </a:rPr>
              <a:t>dare,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respecting</a:t>
            </a:r>
            <a:r>
              <a:rPr sz="2800" spc="-1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environmental</a:t>
            </a:r>
            <a:r>
              <a:rPr sz="2800" spc="-114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Barlow"/>
                <a:cs typeface="Barlow"/>
              </a:rPr>
              <a:t>and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social</a:t>
            </a:r>
            <a:r>
              <a:rPr sz="28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themes</a:t>
            </a:r>
            <a:r>
              <a:rPr sz="28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28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Barlow"/>
                <a:cs typeface="Barlow"/>
              </a:rPr>
              <a:t>values.</a:t>
            </a:r>
            <a:endParaRPr sz="280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"/>
            <a:ext cx="6359525" cy="7321550"/>
          </a:xfrm>
          <a:custGeom>
            <a:avLst/>
            <a:gdLst/>
            <a:ahLst/>
            <a:cxnLst/>
            <a:rect l="l" t="t" r="r" b="b"/>
            <a:pathLst>
              <a:path w="6359525" h="7321550">
                <a:moveTo>
                  <a:pt x="6358978" y="0"/>
                </a:moveTo>
                <a:lnTo>
                  <a:pt x="0" y="0"/>
                </a:lnTo>
                <a:lnTo>
                  <a:pt x="0" y="7321105"/>
                </a:lnTo>
                <a:lnTo>
                  <a:pt x="6358978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42029" rIns="0" bIns="0" rtlCol="0">
            <a:spAutoFit/>
          </a:bodyPr>
          <a:lstStyle/>
          <a:p>
            <a:pPr marL="3175" marR="5080">
              <a:lnSpc>
                <a:spcPct val="73400"/>
              </a:lnSpc>
              <a:spcBef>
                <a:spcPts val="2290"/>
              </a:spcBef>
            </a:pPr>
            <a:r>
              <a:rPr sz="6800" spc="-25" dirty="0">
                <a:solidFill>
                  <a:srgbClr val="575756"/>
                </a:solidFill>
              </a:rPr>
              <a:t>OUR </a:t>
            </a:r>
            <a:r>
              <a:rPr sz="6800" spc="-55" dirty="0">
                <a:solidFill>
                  <a:srgbClr val="FFFFFF"/>
                </a:solidFill>
              </a:rPr>
              <a:t>L</a:t>
            </a:r>
            <a:r>
              <a:rPr sz="6800" dirty="0">
                <a:solidFill>
                  <a:srgbClr val="FFFFFF"/>
                </a:solidFill>
              </a:rPr>
              <a:t>O</a:t>
            </a:r>
            <a:r>
              <a:rPr sz="6800" spc="-110" dirty="0">
                <a:solidFill>
                  <a:srgbClr val="FFFFFF"/>
                </a:solidFill>
              </a:rPr>
              <a:t>C</a:t>
            </a:r>
            <a:r>
              <a:rPr sz="6800" spc="-590" dirty="0">
                <a:solidFill>
                  <a:srgbClr val="FFFFFF"/>
                </a:solidFill>
              </a:rPr>
              <a:t>A</a:t>
            </a:r>
            <a:r>
              <a:rPr sz="6800" dirty="0">
                <a:solidFill>
                  <a:srgbClr val="FFFFFF"/>
                </a:solidFill>
              </a:rPr>
              <a:t>TIONS</a:t>
            </a:r>
            <a:endParaRPr sz="6800" dirty="0"/>
          </a:p>
        </p:txBody>
      </p:sp>
      <p:sp>
        <p:nvSpPr>
          <p:cNvPr id="21" name="object 21"/>
          <p:cNvSpPr txBox="1"/>
          <p:nvPr/>
        </p:nvSpPr>
        <p:spPr>
          <a:xfrm>
            <a:off x="5179458" y="7950206"/>
            <a:ext cx="198120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en-GB" sz="1500" dirty="0">
                <a:solidFill>
                  <a:srgbClr val="FFFFFF"/>
                </a:solidFill>
                <a:latin typeface="Barlow"/>
                <a:cs typeface="Barlow"/>
              </a:rPr>
              <a:t>E.</a:t>
            </a:r>
            <a:r>
              <a:rPr lang="en-GB" sz="15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1500" dirty="0">
                <a:solidFill>
                  <a:srgbClr val="FFFFFF"/>
                </a:solidFill>
                <a:latin typeface="Barlow"/>
                <a:cs typeface="Barlow"/>
              </a:rPr>
              <a:t>Vigolungo</a:t>
            </a:r>
            <a:r>
              <a:rPr lang="en-GB" sz="1500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1500" spc="-25" dirty="0" err="1">
                <a:solidFill>
                  <a:srgbClr val="FFFFFF"/>
                </a:solidFill>
                <a:latin typeface="Barlow"/>
                <a:cs typeface="Barlow"/>
              </a:rPr>
              <a:t>SpA</a:t>
            </a:r>
            <a:r>
              <a:rPr lang="en-GB" sz="15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</a:p>
          <a:p>
            <a:pPr marL="12700" marR="5080">
              <a:lnSpc>
                <a:spcPct val="116700"/>
              </a:lnSpc>
              <a:spcBef>
                <a:spcPts val="100"/>
              </a:spcBef>
            </a:pPr>
            <a:r>
              <a:rPr lang="en-GB" sz="1500" dirty="0">
                <a:solidFill>
                  <a:srgbClr val="FFFFFF"/>
                </a:solidFill>
                <a:latin typeface="Barlow"/>
                <a:cs typeface="Barlow"/>
              </a:rPr>
              <a:t>C.so </a:t>
            </a:r>
            <a:r>
              <a:rPr lang="en-GB" sz="1500" dirty="0" err="1">
                <a:solidFill>
                  <a:srgbClr val="FFFFFF"/>
                </a:solidFill>
                <a:latin typeface="Barlow"/>
                <a:cs typeface="Barlow"/>
              </a:rPr>
              <a:t>F.lli</a:t>
            </a:r>
            <a:r>
              <a:rPr lang="en-GB" sz="150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1500" dirty="0" err="1">
                <a:solidFill>
                  <a:srgbClr val="FFFFFF"/>
                </a:solidFill>
                <a:latin typeface="Barlow"/>
                <a:cs typeface="Barlow"/>
              </a:rPr>
              <a:t>Maccagno</a:t>
            </a:r>
            <a:r>
              <a:rPr lang="en-GB" sz="1500" dirty="0">
                <a:solidFill>
                  <a:srgbClr val="FFFFFF"/>
                </a:solidFill>
                <a:latin typeface="Barlow"/>
                <a:cs typeface="Barlow"/>
              </a:rPr>
              <a:t> 25</a:t>
            </a:r>
            <a:r>
              <a:rPr lang="en-GB" sz="15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1500" dirty="0">
                <a:solidFill>
                  <a:srgbClr val="FFFFFF"/>
                </a:solidFill>
                <a:latin typeface="Barlow"/>
                <a:cs typeface="Barlow"/>
              </a:rPr>
              <a:t>12043</a:t>
            </a:r>
            <a:r>
              <a:rPr lang="en-GB" sz="15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1500" dirty="0">
                <a:solidFill>
                  <a:srgbClr val="FFFFFF"/>
                </a:solidFill>
                <a:latin typeface="Barlow"/>
                <a:cs typeface="Barlow"/>
              </a:rPr>
              <a:t>Canale</a:t>
            </a:r>
            <a:r>
              <a:rPr lang="en-GB" sz="15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1500" dirty="0">
                <a:solidFill>
                  <a:srgbClr val="FFFFFF"/>
                </a:solidFill>
                <a:latin typeface="Barlow"/>
                <a:cs typeface="Barlow"/>
              </a:rPr>
              <a:t>(CN)</a:t>
            </a:r>
            <a:r>
              <a:rPr lang="en-GB" sz="15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1500" dirty="0">
                <a:solidFill>
                  <a:srgbClr val="FFFFFF"/>
                </a:solidFill>
                <a:latin typeface="Barlow"/>
                <a:cs typeface="Barlow"/>
              </a:rPr>
              <a:t>-</a:t>
            </a:r>
            <a:r>
              <a:rPr lang="en-GB" sz="15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en-GB" sz="1500" spc="-10" dirty="0">
                <a:solidFill>
                  <a:srgbClr val="FFFFFF"/>
                </a:solidFill>
                <a:latin typeface="Barlow"/>
                <a:cs typeface="Barlow"/>
              </a:rPr>
              <a:t>Italy </a:t>
            </a:r>
            <a:r>
              <a:rPr lang="en-GB" sz="1500" spc="-10" dirty="0">
                <a:solidFill>
                  <a:schemeClr val="bg1"/>
                </a:solidFill>
                <a:latin typeface="Barlow"/>
                <a:cs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www.vigolungo.com</a:t>
            </a:r>
            <a:endParaRPr lang="en-GB" sz="1500" dirty="0">
              <a:solidFill>
                <a:schemeClr val="bg1"/>
              </a:solidFill>
              <a:latin typeface="Barlow"/>
              <a:cs typeface="Barlow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498887" y="2749739"/>
            <a:ext cx="7567930" cy="4292600"/>
            <a:chOff x="4569792" y="2754009"/>
            <a:chExt cx="7567930" cy="4292600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9792" y="2754009"/>
              <a:ext cx="7567409" cy="429230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635342" y="6402481"/>
              <a:ext cx="260985" cy="365760"/>
            </a:xfrm>
            <a:custGeom>
              <a:avLst/>
              <a:gdLst/>
              <a:ahLst/>
              <a:cxnLst/>
              <a:rect l="l" t="t" r="r" b="b"/>
              <a:pathLst>
                <a:path w="260984" h="365759">
                  <a:moveTo>
                    <a:pt x="16598" y="365429"/>
                  </a:moveTo>
                  <a:lnTo>
                    <a:pt x="13347" y="365429"/>
                  </a:lnTo>
                  <a:lnTo>
                    <a:pt x="3467" y="365429"/>
                  </a:lnTo>
                  <a:lnTo>
                    <a:pt x="0" y="349313"/>
                  </a:lnTo>
                  <a:lnTo>
                    <a:pt x="28433" y="297126"/>
                  </a:lnTo>
                  <a:lnTo>
                    <a:pt x="75089" y="253330"/>
                  </a:lnTo>
                  <a:lnTo>
                    <a:pt x="97802" y="230079"/>
                  </a:lnTo>
                  <a:lnTo>
                    <a:pt x="118639" y="204381"/>
                  </a:lnTo>
                  <a:lnTo>
                    <a:pt x="135915" y="175691"/>
                  </a:lnTo>
                  <a:lnTo>
                    <a:pt x="146835" y="142450"/>
                  </a:lnTo>
                  <a:lnTo>
                    <a:pt x="148456" y="110910"/>
                  </a:lnTo>
                  <a:lnTo>
                    <a:pt x="144162" y="81535"/>
                  </a:lnTo>
                  <a:lnTo>
                    <a:pt x="137337" y="54787"/>
                  </a:lnTo>
                  <a:lnTo>
                    <a:pt x="131616" y="30493"/>
                  </a:lnTo>
                  <a:lnTo>
                    <a:pt x="148577" y="0"/>
                  </a:lnTo>
                  <a:lnTo>
                    <a:pt x="151358" y="0"/>
                  </a:lnTo>
                  <a:lnTo>
                    <a:pt x="184823" y="39192"/>
                  </a:lnTo>
                  <a:lnTo>
                    <a:pt x="189591" y="49148"/>
                  </a:lnTo>
                  <a:lnTo>
                    <a:pt x="194643" y="58913"/>
                  </a:lnTo>
                  <a:lnTo>
                    <a:pt x="219242" y="88765"/>
                  </a:lnTo>
                  <a:lnTo>
                    <a:pt x="253796" y="103619"/>
                  </a:lnTo>
                  <a:lnTo>
                    <a:pt x="259435" y="104927"/>
                  </a:lnTo>
                  <a:lnTo>
                    <a:pt x="260654" y="106286"/>
                  </a:lnTo>
                  <a:lnTo>
                    <a:pt x="260743" y="106514"/>
                  </a:lnTo>
                  <a:lnTo>
                    <a:pt x="235484" y="146200"/>
                  </a:lnTo>
                  <a:lnTo>
                    <a:pt x="201039" y="183162"/>
                  </a:lnTo>
                  <a:lnTo>
                    <a:pt x="183297" y="203111"/>
                  </a:lnTo>
                  <a:lnTo>
                    <a:pt x="166296" y="224145"/>
                  </a:lnTo>
                  <a:lnTo>
                    <a:pt x="150977" y="246202"/>
                  </a:lnTo>
                  <a:lnTo>
                    <a:pt x="120476" y="287002"/>
                  </a:lnTo>
                  <a:lnTo>
                    <a:pt x="83207" y="325523"/>
                  </a:lnTo>
                  <a:lnTo>
                    <a:pt x="46228" y="354190"/>
                  </a:lnTo>
                  <a:lnTo>
                    <a:pt x="16598" y="365429"/>
                  </a:lnTo>
                  <a:close/>
                </a:path>
              </a:pathLst>
            </a:custGeom>
            <a:ln w="187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179458" y="7448306"/>
            <a:ext cx="13150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8700"/>
                </a:solidFill>
                <a:latin typeface="Barlow"/>
                <a:cs typeface="Barlow"/>
              </a:rPr>
              <a:t>HEADQUARTER</a:t>
            </a:r>
            <a:endParaRPr sz="1500">
              <a:latin typeface="Barlow"/>
              <a:cs typeface="Barl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19382" y="7448306"/>
            <a:ext cx="2628900" cy="159448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687705">
              <a:lnSpc>
                <a:spcPts val="1500"/>
              </a:lnSpc>
              <a:spcBef>
                <a:spcPts val="400"/>
              </a:spcBef>
            </a:pPr>
            <a:r>
              <a:rPr sz="1500" b="1" spc="-10" dirty="0">
                <a:solidFill>
                  <a:srgbClr val="F18700"/>
                </a:solidFill>
                <a:latin typeface="Barlow"/>
                <a:cs typeface="Barlow"/>
              </a:rPr>
              <a:t>COMMERCIAL</a:t>
            </a:r>
            <a:r>
              <a:rPr sz="1500" b="1" spc="10" dirty="0">
                <a:solidFill>
                  <a:srgbClr val="F18700"/>
                </a:solidFill>
                <a:latin typeface="Barlow"/>
                <a:cs typeface="Barlow"/>
              </a:rPr>
              <a:t> </a:t>
            </a:r>
            <a:r>
              <a:rPr sz="1500" b="1" spc="-10" dirty="0">
                <a:solidFill>
                  <a:srgbClr val="F18700"/>
                </a:solidFill>
                <a:latin typeface="Barlow"/>
                <a:cs typeface="Barlow"/>
              </a:rPr>
              <a:t>DIVISION USA\CANADA</a:t>
            </a:r>
            <a:endParaRPr sz="1500" dirty="0">
              <a:latin typeface="Barlow"/>
              <a:cs typeface="Barlow"/>
            </a:endParaRPr>
          </a:p>
          <a:p>
            <a:pPr marL="12700" marR="5080">
              <a:lnSpc>
                <a:spcPct val="116700"/>
              </a:lnSpc>
              <a:spcBef>
                <a:spcPts val="650"/>
              </a:spcBef>
            </a:pP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E.</a:t>
            </a:r>
            <a:r>
              <a:rPr sz="15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Vigolungo</a:t>
            </a:r>
            <a:r>
              <a:rPr sz="15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North</a:t>
            </a:r>
            <a:r>
              <a:rPr sz="15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America</a:t>
            </a: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Barlow"/>
                <a:cs typeface="Barlow"/>
              </a:rPr>
              <a:t>Inc.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4999</a:t>
            </a:r>
            <a:r>
              <a:rPr sz="15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36th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St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 SE</a:t>
            </a:r>
            <a:endParaRPr sz="1500" dirty="0">
              <a:latin typeface="Barlow"/>
              <a:cs typeface="Barlow"/>
            </a:endParaRPr>
          </a:p>
          <a:p>
            <a:pPr marL="12700" marR="740410">
              <a:lnSpc>
                <a:spcPct val="116700"/>
              </a:lnSpc>
            </a:pP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Grand</a:t>
            </a:r>
            <a:r>
              <a:rPr sz="15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Rapids,</a:t>
            </a:r>
            <a:r>
              <a:rPr sz="15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MI</a:t>
            </a:r>
            <a:r>
              <a:rPr sz="15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49512 </a:t>
            </a:r>
            <a:r>
              <a:rPr sz="1500" spc="-10" dirty="0">
                <a:solidFill>
                  <a:schemeClr val="bg1">
                    <a:lumMod val="95000"/>
                  </a:schemeClr>
                </a:solidFill>
                <a:latin typeface="Barlow"/>
                <a:cs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www.vigolungo.com</a:t>
            </a:r>
            <a:endParaRPr sz="1500" dirty="0">
              <a:solidFill>
                <a:schemeClr val="bg1">
                  <a:lumMod val="95000"/>
                </a:schemeClr>
              </a:solidFill>
              <a:latin typeface="Barlow"/>
              <a:cs typeface="Barlow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1232005" y="8743303"/>
            <a:ext cx="295275" cy="289560"/>
            <a:chOff x="11232005" y="8743303"/>
            <a:chExt cx="295275" cy="289560"/>
          </a:xfrm>
        </p:grpSpPr>
        <p:sp>
          <p:nvSpPr>
            <p:cNvPr id="28" name="object 28"/>
            <p:cNvSpPr/>
            <p:nvPr/>
          </p:nvSpPr>
          <p:spPr>
            <a:xfrm>
              <a:off x="11232005" y="8743303"/>
              <a:ext cx="295275" cy="289560"/>
            </a:xfrm>
            <a:custGeom>
              <a:avLst/>
              <a:gdLst/>
              <a:ahLst/>
              <a:cxnLst/>
              <a:rect l="l" t="t" r="r" b="b"/>
              <a:pathLst>
                <a:path w="295275" h="289559">
                  <a:moveTo>
                    <a:pt x="147383" y="0"/>
                  </a:moveTo>
                  <a:lnTo>
                    <a:pt x="90951" y="10931"/>
                  </a:lnTo>
                  <a:lnTo>
                    <a:pt x="43167" y="42341"/>
                  </a:lnTo>
                  <a:lnTo>
                    <a:pt x="11144" y="89207"/>
                  </a:lnTo>
                  <a:lnTo>
                    <a:pt x="0" y="144551"/>
                  </a:lnTo>
                  <a:lnTo>
                    <a:pt x="2830" y="172969"/>
                  </a:lnTo>
                  <a:lnTo>
                    <a:pt x="24678" y="224700"/>
                  </a:lnTo>
                  <a:lnTo>
                    <a:pt x="65659" y="264896"/>
                  </a:lnTo>
                  <a:lnTo>
                    <a:pt x="118405" y="286326"/>
                  </a:lnTo>
                  <a:lnTo>
                    <a:pt x="147383" y="289102"/>
                  </a:lnTo>
                  <a:lnTo>
                    <a:pt x="176361" y="286326"/>
                  </a:lnTo>
                  <a:lnTo>
                    <a:pt x="203815" y="278171"/>
                  </a:lnTo>
                  <a:lnTo>
                    <a:pt x="218533" y="270446"/>
                  </a:lnTo>
                  <a:lnTo>
                    <a:pt x="147383" y="270446"/>
                  </a:lnTo>
                  <a:lnTo>
                    <a:pt x="97466" y="260537"/>
                  </a:lnTo>
                  <a:lnTo>
                    <a:pt x="56656" y="233530"/>
                  </a:lnTo>
                  <a:lnTo>
                    <a:pt x="29116" y="193508"/>
                  </a:lnTo>
                  <a:lnTo>
                    <a:pt x="19011" y="144551"/>
                  </a:lnTo>
                  <a:lnTo>
                    <a:pt x="29116" y="95594"/>
                  </a:lnTo>
                  <a:lnTo>
                    <a:pt x="56656" y="55572"/>
                  </a:lnTo>
                  <a:lnTo>
                    <a:pt x="97466" y="28565"/>
                  </a:lnTo>
                  <a:lnTo>
                    <a:pt x="147383" y="18656"/>
                  </a:lnTo>
                  <a:lnTo>
                    <a:pt x="218533" y="18656"/>
                  </a:lnTo>
                  <a:lnTo>
                    <a:pt x="203815" y="10931"/>
                  </a:lnTo>
                  <a:lnTo>
                    <a:pt x="176361" y="2776"/>
                  </a:lnTo>
                  <a:lnTo>
                    <a:pt x="147383" y="0"/>
                  </a:lnTo>
                  <a:close/>
                </a:path>
                <a:path w="295275" h="289559">
                  <a:moveTo>
                    <a:pt x="218533" y="18656"/>
                  </a:moveTo>
                  <a:lnTo>
                    <a:pt x="147383" y="18656"/>
                  </a:lnTo>
                  <a:lnTo>
                    <a:pt x="197306" y="28565"/>
                  </a:lnTo>
                  <a:lnTo>
                    <a:pt x="238115" y="55572"/>
                  </a:lnTo>
                  <a:lnTo>
                    <a:pt x="265651" y="95594"/>
                  </a:lnTo>
                  <a:lnTo>
                    <a:pt x="275755" y="144551"/>
                  </a:lnTo>
                  <a:lnTo>
                    <a:pt x="265651" y="193508"/>
                  </a:lnTo>
                  <a:lnTo>
                    <a:pt x="238115" y="233530"/>
                  </a:lnTo>
                  <a:lnTo>
                    <a:pt x="197306" y="260537"/>
                  </a:lnTo>
                  <a:lnTo>
                    <a:pt x="147383" y="270446"/>
                  </a:lnTo>
                  <a:lnTo>
                    <a:pt x="218533" y="270446"/>
                  </a:lnTo>
                  <a:lnTo>
                    <a:pt x="251599" y="246761"/>
                  </a:lnTo>
                  <a:lnTo>
                    <a:pt x="283629" y="199894"/>
                  </a:lnTo>
                  <a:lnTo>
                    <a:pt x="294779" y="144551"/>
                  </a:lnTo>
                  <a:lnTo>
                    <a:pt x="291947" y="116133"/>
                  </a:lnTo>
                  <a:lnTo>
                    <a:pt x="283629" y="89207"/>
                  </a:lnTo>
                  <a:lnTo>
                    <a:pt x="270090" y="64402"/>
                  </a:lnTo>
                  <a:lnTo>
                    <a:pt x="251599" y="42341"/>
                  </a:lnTo>
                  <a:lnTo>
                    <a:pt x="229108" y="24206"/>
                  </a:lnTo>
                  <a:lnTo>
                    <a:pt x="218533" y="186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89250" y="8799395"/>
              <a:ext cx="180378" cy="176920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11988426" y="8742221"/>
            <a:ext cx="295275" cy="289560"/>
            <a:chOff x="11988426" y="8742221"/>
            <a:chExt cx="295275" cy="289560"/>
          </a:xfrm>
        </p:grpSpPr>
        <p:sp>
          <p:nvSpPr>
            <p:cNvPr id="31" name="object 31"/>
            <p:cNvSpPr/>
            <p:nvPr/>
          </p:nvSpPr>
          <p:spPr>
            <a:xfrm>
              <a:off x="11988426" y="8742221"/>
              <a:ext cx="295275" cy="289560"/>
            </a:xfrm>
            <a:custGeom>
              <a:avLst/>
              <a:gdLst/>
              <a:ahLst/>
              <a:cxnLst/>
              <a:rect l="l" t="t" r="r" b="b"/>
              <a:pathLst>
                <a:path w="295275" h="289559">
                  <a:moveTo>
                    <a:pt x="147383" y="0"/>
                  </a:moveTo>
                  <a:lnTo>
                    <a:pt x="90951" y="10931"/>
                  </a:lnTo>
                  <a:lnTo>
                    <a:pt x="43167" y="42341"/>
                  </a:lnTo>
                  <a:lnTo>
                    <a:pt x="11144" y="89207"/>
                  </a:lnTo>
                  <a:lnTo>
                    <a:pt x="0" y="144551"/>
                  </a:lnTo>
                  <a:lnTo>
                    <a:pt x="2830" y="172971"/>
                  </a:lnTo>
                  <a:lnTo>
                    <a:pt x="24678" y="224706"/>
                  </a:lnTo>
                  <a:lnTo>
                    <a:pt x="65659" y="264896"/>
                  </a:lnTo>
                  <a:lnTo>
                    <a:pt x="118405" y="286326"/>
                  </a:lnTo>
                  <a:lnTo>
                    <a:pt x="147383" y="289102"/>
                  </a:lnTo>
                  <a:lnTo>
                    <a:pt x="176361" y="286326"/>
                  </a:lnTo>
                  <a:lnTo>
                    <a:pt x="203815" y="278171"/>
                  </a:lnTo>
                  <a:lnTo>
                    <a:pt x="218533" y="270446"/>
                  </a:lnTo>
                  <a:lnTo>
                    <a:pt x="147383" y="270446"/>
                  </a:lnTo>
                  <a:lnTo>
                    <a:pt x="97460" y="260537"/>
                  </a:lnTo>
                  <a:lnTo>
                    <a:pt x="56651" y="233530"/>
                  </a:lnTo>
                  <a:lnTo>
                    <a:pt x="29115" y="193508"/>
                  </a:lnTo>
                  <a:lnTo>
                    <a:pt x="19011" y="144551"/>
                  </a:lnTo>
                  <a:lnTo>
                    <a:pt x="29115" y="95594"/>
                  </a:lnTo>
                  <a:lnTo>
                    <a:pt x="56651" y="55572"/>
                  </a:lnTo>
                  <a:lnTo>
                    <a:pt x="97460" y="28565"/>
                  </a:lnTo>
                  <a:lnTo>
                    <a:pt x="147383" y="18656"/>
                  </a:lnTo>
                  <a:lnTo>
                    <a:pt x="218533" y="18656"/>
                  </a:lnTo>
                  <a:lnTo>
                    <a:pt x="203815" y="10931"/>
                  </a:lnTo>
                  <a:lnTo>
                    <a:pt x="176361" y="2776"/>
                  </a:lnTo>
                  <a:lnTo>
                    <a:pt x="147383" y="0"/>
                  </a:lnTo>
                  <a:close/>
                </a:path>
                <a:path w="295275" h="289559">
                  <a:moveTo>
                    <a:pt x="218533" y="18656"/>
                  </a:moveTo>
                  <a:lnTo>
                    <a:pt x="147383" y="18656"/>
                  </a:lnTo>
                  <a:lnTo>
                    <a:pt x="197306" y="28565"/>
                  </a:lnTo>
                  <a:lnTo>
                    <a:pt x="238115" y="55572"/>
                  </a:lnTo>
                  <a:lnTo>
                    <a:pt x="265651" y="95594"/>
                  </a:lnTo>
                  <a:lnTo>
                    <a:pt x="275755" y="144551"/>
                  </a:lnTo>
                  <a:lnTo>
                    <a:pt x="265651" y="193508"/>
                  </a:lnTo>
                  <a:lnTo>
                    <a:pt x="238115" y="233530"/>
                  </a:lnTo>
                  <a:lnTo>
                    <a:pt x="197306" y="260537"/>
                  </a:lnTo>
                  <a:lnTo>
                    <a:pt x="147383" y="270446"/>
                  </a:lnTo>
                  <a:lnTo>
                    <a:pt x="218533" y="270446"/>
                  </a:lnTo>
                  <a:lnTo>
                    <a:pt x="251599" y="246761"/>
                  </a:lnTo>
                  <a:lnTo>
                    <a:pt x="283622" y="199899"/>
                  </a:lnTo>
                  <a:lnTo>
                    <a:pt x="294767" y="144551"/>
                  </a:lnTo>
                  <a:lnTo>
                    <a:pt x="291936" y="116133"/>
                  </a:lnTo>
                  <a:lnTo>
                    <a:pt x="283622" y="89207"/>
                  </a:lnTo>
                  <a:lnTo>
                    <a:pt x="270088" y="64402"/>
                  </a:lnTo>
                  <a:lnTo>
                    <a:pt x="251599" y="42341"/>
                  </a:lnTo>
                  <a:lnTo>
                    <a:pt x="229108" y="24206"/>
                  </a:lnTo>
                  <a:lnTo>
                    <a:pt x="218533" y="186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56833" y="8802661"/>
              <a:ext cx="157309" cy="153913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11610216" y="8735726"/>
            <a:ext cx="295275" cy="289560"/>
            <a:chOff x="11610216" y="8735726"/>
            <a:chExt cx="295275" cy="289560"/>
          </a:xfrm>
        </p:grpSpPr>
        <p:sp>
          <p:nvSpPr>
            <p:cNvPr id="34" name="object 34"/>
            <p:cNvSpPr/>
            <p:nvPr/>
          </p:nvSpPr>
          <p:spPr>
            <a:xfrm>
              <a:off x="11610216" y="8735726"/>
              <a:ext cx="295275" cy="289560"/>
            </a:xfrm>
            <a:custGeom>
              <a:avLst/>
              <a:gdLst/>
              <a:ahLst/>
              <a:cxnLst/>
              <a:rect l="l" t="t" r="r" b="b"/>
              <a:pathLst>
                <a:path w="295275" h="289559">
                  <a:moveTo>
                    <a:pt x="147383" y="0"/>
                  </a:moveTo>
                  <a:lnTo>
                    <a:pt x="90951" y="10931"/>
                  </a:lnTo>
                  <a:lnTo>
                    <a:pt x="43167" y="42341"/>
                  </a:lnTo>
                  <a:lnTo>
                    <a:pt x="11144" y="89207"/>
                  </a:lnTo>
                  <a:lnTo>
                    <a:pt x="0" y="144551"/>
                  </a:lnTo>
                  <a:lnTo>
                    <a:pt x="2830" y="172971"/>
                  </a:lnTo>
                  <a:lnTo>
                    <a:pt x="24678" y="224706"/>
                  </a:lnTo>
                  <a:lnTo>
                    <a:pt x="65659" y="264896"/>
                  </a:lnTo>
                  <a:lnTo>
                    <a:pt x="118405" y="286326"/>
                  </a:lnTo>
                  <a:lnTo>
                    <a:pt x="147383" y="289102"/>
                  </a:lnTo>
                  <a:lnTo>
                    <a:pt x="176361" y="286326"/>
                  </a:lnTo>
                  <a:lnTo>
                    <a:pt x="203815" y="278171"/>
                  </a:lnTo>
                  <a:lnTo>
                    <a:pt x="218533" y="270446"/>
                  </a:lnTo>
                  <a:lnTo>
                    <a:pt x="147383" y="270446"/>
                  </a:lnTo>
                  <a:lnTo>
                    <a:pt x="97460" y="260537"/>
                  </a:lnTo>
                  <a:lnTo>
                    <a:pt x="56651" y="233530"/>
                  </a:lnTo>
                  <a:lnTo>
                    <a:pt x="29115" y="193508"/>
                  </a:lnTo>
                  <a:lnTo>
                    <a:pt x="19011" y="144551"/>
                  </a:lnTo>
                  <a:lnTo>
                    <a:pt x="29115" y="95594"/>
                  </a:lnTo>
                  <a:lnTo>
                    <a:pt x="56651" y="55572"/>
                  </a:lnTo>
                  <a:lnTo>
                    <a:pt x="97460" y="28565"/>
                  </a:lnTo>
                  <a:lnTo>
                    <a:pt x="147383" y="18656"/>
                  </a:lnTo>
                  <a:lnTo>
                    <a:pt x="218533" y="18656"/>
                  </a:lnTo>
                  <a:lnTo>
                    <a:pt x="203815" y="10931"/>
                  </a:lnTo>
                  <a:lnTo>
                    <a:pt x="176361" y="2776"/>
                  </a:lnTo>
                  <a:lnTo>
                    <a:pt x="147383" y="0"/>
                  </a:lnTo>
                  <a:close/>
                </a:path>
                <a:path w="295275" h="289559">
                  <a:moveTo>
                    <a:pt x="218533" y="18656"/>
                  </a:moveTo>
                  <a:lnTo>
                    <a:pt x="147383" y="18656"/>
                  </a:lnTo>
                  <a:lnTo>
                    <a:pt x="197306" y="28565"/>
                  </a:lnTo>
                  <a:lnTo>
                    <a:pt x="238115" y="55572"/>
                  </a:lnTo>
                  <a:lnTo>
                    <a:pt x="265651" y="95594"/>
                  </a:lnTo>
                  <a:lnTo>
                    <a:pt x="275755" y="144551"/>
                  </a:lnTo>
                  <a:lnTo>
                    <a:pt x="265651" y="193508"/>
                  </a:lnTo>
                  <a:lnTo>
                    <a:pt x="238115" y="233530"/>
                  </a:lnTo>
                  <a:lnTo>
                    <a:pt x="197306" y="260537"/>
                  </a:lnTo>
                  <a:lnTo>
                    <a:pt x="147383" y="270446"/>
                  </a:lnTo>
                  <a:lnTo>
                    <a:pt x="218533" y="270446"/>
                  </a:lnTo>
                  <a:lnTo>
                    <a:pt x="251599" y="246760"/>
                  </a:lnTo>
                  <a:lnTo>
                    <a:pt x="283622" y="199899"/>
                  </a:lnTo>
                  <a:lnTo>
                    <a:pt x="294767" y="144551"/>
                  </a:lnTo>
                  <a:lnTo>
                    <a:pt x="291936" y="116133"/>
                  </a:lnTo>
                  <a:lnTo>
                    <a:pt x="283622" y="89207"/>
                  </a:lnTo>
                  <a:lnTo>
                    <a:pt x="270088" y="64402"/>
                  </a:lnTo>
                  <a:lnTo>
                    <a:pt x="251599" y="42341"/>
                  </a:lnTo>
                  <a:lnTo>
                    <a:pt x="229108" y="24206"/>
                  </a:lnTo>
                  <a:lnTo>
                    <a:pt x="218533" y="186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707895" y="8786796"/>
              <a:ext cx="99415" cy="186855"/>
            </a:xfrm>
            <a:prstGeom prst="rect">
              <a:avLst/>
            </a:prstGeom>
          </p:spPr>
        </p:pic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F1302184-C3BB-80D9-FE1C-C0153F58A6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349" y="6464173"/>
            <a:ext cx="4817359" cy="34041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003148" cy="975240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-91005" y="-559"/>
            <a:ext cx="13439331" cy="9752965"/>
          </a:xfrm>
          <a:custGeom>
            <a:avLst/>
            <a:gdLst/>
            <a:ahLst/>
            <a:cxnLst/>
            <a:rect l="l" t="t" r="r" b="b"/>
            <a:pathLst>
              <a:path w="13003530" h="9752965">
                <a:moveTo>
                  <a:pt x="13003148" y="0"/>
                </a:moveTo>
                <a:lnTo>
                  <a:pt x="0" y="0"/>
                </a:lnTo>
                <a:lnTo>
                  <a:pt x="0" y="9752406"/>
                </a:lnTo>
                <a:lnTo>
                  <a:pt x="13003148" y="9752406"/>
                </a:lnTo>
                <a:lnTo>
                  <a:pt x="13003148" y="0"/>
                </a:lnTo>
                <a:close/>
              </a:path>
            </a:pathLst>
          </a:custGeom>
          <a:solidFill>
            <a:srgbClr val="57575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873856" y="797945"/>
            <a:ext cx="5139690" cy="7303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6375" algn="ctr">
              <a:lnSpc>
                <a:spcPct val="100600"/>
              </a:lnSpc>
              <a:spcBef>
                <a:spcPts val="95"/>
              </a:spcBef>
            </a:pPr>
            <a:r>
              <a:rPr sz="5050" dirty="0">
                <a:solidFill>
                  <a:srgbClr val="FFFFFF"/>
                </a:solidFill>
              </a:rPr>
              <a:t>A</a:t>
            </a:r>
            <a:r>
              <a:rPr sz="5050" spc="50" dirty="0">
                <a:solidFill>
                  <a:srgbClr val="FFFFFF"/>
                </a:solidFill>
              </a:rPr>
              <a:t> </a:t>
            </a:r>
            <a:r>
              <a:rPr sz="5050" spc="-75" dirty="0">
                <a:solidFill>
                  <a:srgbClr val="FFFFFF"/>
                </a:solidFill>
              </a:rPr>
              <a:t>CENTUR</a:t>
            </a:r>
            <a:r>
              <a:rPr lang="en-GB" sz="5050" spc="-75" dirty="0">
                <a:solidFill>
                  <a:srgbClr val="FFFFFF"/>
                </a:solidFill>
              </a:rPr>
              <a:t>Y </a:t>
            </a:r>
            <a:r>
              <a:rPr sz="5050" spc="-75" dirty="0">
                <a:solidFill>
                  <a:srgbClr val="FFFFFF"/>
                </a:solidFill>
              </a:rPr>
              <a:t>-</a:t>
            </a:r>
            <a:r>
              <a:rPr lang="it-IT" sz="5050" spc="-75" dirty="0">
                <a:solidFill>
                  <a:srgbClr val="FFFFFF"/>
                </a:solidFill>
              </a:rPr>
              <a:t> </a:t>
            </a:r>
            <a:r>
              <a:rPr sz="5050" spc="-25" dirty="0">
                <a:solidFill>
                  <a:srgbClr val="FFFFFF"/>
                </a:solidFill>
              </a:rPr>
              <a:t>OLD</a:t>
            </a:r>
            <a:endParaRPr sz="5050" dirty="0"/>
          </a:p>
        </p:txBody>
      </p:sp>
      <p:grpSp>
        <p:nvGrpSpPr>
          <p:cNvPr id="11" name="object 11"/>
          <p:cNvGrpSpPr/>
          <p:nvPr/>
        </p:nvGrpSpPr>
        <p:grpSpPr>
          <a:xfrm>
            <a:off x="713649" y="4488670"/>
            <a:ext cx="11761470" cy="904875"/>
            <a:chOff x="713649" y="4488670"/>
            <a:chExt cx="11761470" cy="904875"/>
          </a:xfrm>
        </p:grpSpPr>
        <p:sp>
          <p:nvSpPr>
            <p:cNvPr id="12" name="object 12"/>
            <p:cNvSpPr/>
            <p:nvPr/>
          </p:nvSpPr>
          <p:spPr>
            <a:xfrm>
              <a:off x="719999" y="4941007"/>
              <a:ext cx="11748770" cy="0"/>
            </a:xfrm>
            <a:custGeom>
              <a:avLst/>
              <a:gdLst/>
              <a:ahLst/>
              <a:cxnLst/>
              <a:rect l="l" t="t" r="r" b="b"/>
              <a:pathLst>
                <a:path w="11748770">
                  <a:moveTo>
                    <a:pt x="0" y="0"/>
                  </a:moveTo>
                  <a:lnTo>
                    <a:pt x="11748604" y="0"/>
                  </a:lnTo>
                </a:path>
              </a:pathLst>
            </a:custGeom>
            <a:ln w="12700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34010" y="4488670"/>
              <a:ext cx="905510" cy="904875"/>
            </a:xfrm>
            <a:custGeom>
              <a:avLst/>
              <a:gdLst/>
              <a:ahLst/>
              <a:cxnLst/>
              <a:rect l="l" t="t" r="r" b="b"/>
              <a:pathLst>
                <a:path w="905510" h="904875">
                  <a:moveTo>
                    <a:pt x="452589" y="0"/>
                  </a:moveTo>
                  <a:lnTo>
                    <a:pt x="403274" y="2654"/>
                  </a:lnTo>
                  <a:lnTo>
                    <a:pt x="355497" y="10432"/>
                  </a:lnTo>
                  <a:lnTo>
                    <a:pt x="309535" y="23060"/>
                  </a:lnTo>
                  <a:lnTo>
                    <a:pt x="265663" y="40259"/>
                  </a:lnTo>
                  <a:lnTo>
                    <a:pt x="224157" y="61756"/>
                  </a:lnTo>
                  <a:lnTo>
                    <a:pt x="185294" y="87273"/>
                  </a:lnTo>
                  <a:lnTo>
                    <a:pt x="149350" y="116535"/>
                  </a:lnTo>
                  <a:lnTo>
                    <a:pt x="116601" y="149266"/>
                  </a:lnTo>
                  <a:lnTo>
                    <a:pt x="87322" y="185190"/>
                  </a:lnTo>
                  <a:lnTo>
                    <a:pt x="61791" y="224031"/>
                  </a:lnTo>
                  <a:lnTo>
                    <a:pt x="40282" y="265513"/>
                  </a:lnTo>
                  <a:lnTo>
                    <a:pt x="23073" y="309361"/>
                  </a:lnTo>
                  <a:lnTo>
                    <a:pt x="10438" y="355298"/>
                  </a:lnTo>
                  <a:lnTo>
                    <a:pt x="2655" y="403048"/>
                  </a:lnTo>
                  <a:lnTo>
                    <a:pt x="0" y="452335"/>
                  </a:lnTo>
                  <a:lnTo>
                    <a:pt x="2655" y="501623"/>
                  </a:lnTo>
                  <a:lnTo>
                    <a:pt x="10438" y="549373"/>
                  </a:lnTo>
                  <a:lnTo>
                    <a:pt x="23073" y="595310"/>
                  </a:lnTo>
                  <a:lnTo>
                    <a:pt x="40282" y="639157"/>
                  </a:lnTo>
                  <a:lnTo>
                    <a:pt x="61791" y="680640"/>
                  </a:lnTo>
                  <a:lnTo>
                    <a:pt x="87322" y="719481"/>
                  </a:lnTo>
                  <a:lnTo>
                    <a:pt x="116601" y="755405"/>
                  </a:lnTo>
                  <a:lnTo>
                    <a:pt x="149350" y="788136"/>
                  </a:lnTo>
                  <a:lnTo>
                    <a:pt x="185294" y="817398"/>
                  </a:lnTo>
                  <a:lnTo>
                    <a:pt x="224157" y="842915"/>
                  </a:lnTo>
                  <a:lnTo>
                    <a:pt x="265663" y="864411"/>
                  </a:lnTo>
                  <a:lnTo>
                    <a:pt x="309535" y="881611"/>
                  </a:lnTo>
                  <a:lnTo>
                    <a:pt x="355497" y="894238"/>
                  </a:lnTo>
                  <a:lnTo>
                    <a:pt x="403274" y="902017"/>
                  </a:lnTo>
                  <a:lnTo>
                    <a:pt x="452589" y="904671"/>
                  </a:lnTo>
                  <a:lnTo>
                    <a:pt x="501905" y="902017"/>
                  </a:lnTo>
                  <a:lnTo>
                    <a:pt x="549681" y="894238"/>
                  </a:lnTo>
                  <a:lnTo>
                    <a:pt x="595644" y="881611"/>
                  </a:lnTo>
                  <a:lnTo>
                    <a:pt x="639516" y="864411"/>
                  </a:lnTo>
                  <a:lnTo>
                    <a:pt x="681021" y="842915"/>
                  </a:lnTo>
                  <a:lnTo>
                    <a:pt x="719884" y="817398"/>
                  </a:lnTo>
                  <a:lnTo>
                    <a:pt x="755829" y="788136"/>
                  </a:lnTo>
                  <a:lnTo>
                    <a:pt x="788578" y="755405"/>
                  </a:lnTo>
                  <a:lnTo>
                    <a:pt x="817857" y="719481"/>
                  </a:lnTo>
                  <a:lnTo>
                    <a:pt x="843388" y="680640"/>
                  </a:lnTo>
                  <a:lnTo>
                    <a:pt x="864897" y="639157"/>
                  </a:lnTo>
                  <a:lnTo>
                    <a:pt x="882106" y="595310"/>
                  </a:lnTo>
                  <a:lnTo>
                    <a:pt x="894741" y="549373"/>
                  </a:lnTo>
                  <a:lnTo>
                    <a:pt x="902524" y="501623"/>
                  </a:lnTo>
                  <a:lnTo>
                    <a:pt x="905179" y="452335"/>
                  </a:lnTo>
                  <a:lnTo>
                    <a:pt x="902524" y="403048"/>
                  </a:lnTo>
                  <a:lnTo>
                    <a:pt x="894741" y="355298"/>
                  </a:lnTo>
                  <a:lnTo>
                    <a:pt x="882106" y="309361"/>
                  </a:lnTo>
                  <a:lnTo>
                    <a:pt x="864897" y="265513"/>
                  </a:lnTo>
                  <a:lnTo>
                    <a:pt x="843388" y="224031"/>
                  </a:lnTo>
                  <a:lnTo>
                    <a:pt x="817857" y="185190"/>
                  </a:lnTo>
                  <a:lnTo>
                    <a:pt x="788578" y="149266"/>
                  </a:lnTo>
                  <a:lnTo>
                    <a:pt x="755829" y="116535"/>
                  </a:lnTo>
                  <a:lnTo>
                    <a:pt x="719884" y="87273"/>
                  </a:lnTo>
                  <a:lnTo>
                    <a:pt x="681021" y="61756"/>
                  </a:lnTo>
                  <a:lnTo>
                    <a:pt x="639516" y="40259"/>
                  </a:lnTo>
                  <a:lnTo>
                    <a:pt x="595644" y="23060"/>
                  </a:lnTo>
                  <a:lnTo>
                    <a:pt x="549681" y="10432"/>
                  </a:lnTo>
                  <a:lnTo>
                    <a:pt x="501905" y="2654"/>
                  </a:lnTo>
                  <a:lnTo>
                    <a:pt x="452589" y="0"/>
                  </a:lnTo>
                  <a:close/>
                </a:path>
              </a:pathLst>
            </a:custGeom>
            <a:solidFill>
              <a:srgbClr val="F18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553600" y="5495218"/>
            <a:ext cx="1266330" cy="6858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ctr">
              <a:lnSpc>
                <a:spcPts val="1700"/>
              </a:lnSpc>
              <a:spcBef>
                <a:spcPts val="240"/>
              </a:spcBef>
            </a:pP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Pietro</a:t>
            </a:r>
            <a:r>
              <a:rPr sz="1500" spc="-6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Vigolungo moved</a:t>
            </a:r>
            <a:r>
              <a:rPr sz="15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to </a:t>
            </a:r>
            <a:r>
              <a:rPr sz="1500" dirty="0" err="1">
                <a:solidFill>
                  <a:srgbClr val="FFFFFF"/>
                </a:solidFill>
                <a:latin typeface="Barlow"/>
                <a:cs typeface="Barlow"/>
              </a:rPr>
              <a:t>Borbore</a:t>
            </a:r>
            <a:r>
              <a:rPr lang="it-IT" sz="150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Barlow"/>
                <a:cs typeface="Barlow"/>
              </a:rPr>
              <a:t>(CN)</a:t>
            </a:r>
            <a:endParaRPr sz="1500" dirty="0">
              <a:latin typeface="Barlow"/>
              <a:cs typeface="Barlo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63072" y="4697965"/>
            <a:ext cx="64135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20" dirty="0">
                <a:solidFill>
                  <a:srgbClr val="FFFFFF"/>
                </a:solidFill>
                <a:latin typeface="Barlow"/>
                <a:cs typeface="Barlow"/>
              </a:rPr>
              <a:t>1919</a:t>
            </a:r>
            <a:endParaRPr sz="2750" dirty="0">
              <a:latin typeface="Barlow"/>
              <a:cs typeface="Barl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92699" y="3537008"/>
            <a:ext cx="1378131" cy="73609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20014" algn="ctr">
              <a:lnSpc>
                <a:spcPts val="1700"/>
              </a:lnSpc>
              <a:spcBef>
                <a:spcPts val="240"/>
              </a:spcBef>
            </a:pPr>
            <a:r>
              <a:rPr lang="it-IT" sz="1500" dirty="0">
                <a:solidFill>
                  <a:srgbClr val="FFFFFF"/>
                </a:solidFill>
                <a:latin typeface="Barlow"/>
                <a:cs typeface="Barlow"/>
              </a:rPr>
              <a:t>Opening of</a:t>
            </a:r>
          </a:p>
          <a:p>
            <a:pPr marL="12700" marR="5080" indent="120014" algn="ctr">
              <a:lnSpc>
                <a:spcPts val="1700"/>
              </a:lnSpc>
              <a:spcBef>
                <a:spcPts val="240"/>
              </a:spcBef>
            </a:pPr>
            <a:r>
              <a:rPr lang="it-IT" sz="1500" dirty="0">
                <a:solidFill>
                  <a:srgbClr val="FFFFFF"/>
                </a:solidFill>
                <a:latin typeface="Barlow"/>
                <a:cs typeface="Barlow"/>
              </a:rPr>
              <a:t>the first </a:t>
            </a:r>
            <a:r>
              <a:rPr lang="it-IT" sz="1500" dirty="0" err="1">
                <a:solidFill>
                  <a:srgbClr val="FFFFFF"/>
                </a:solidFill>
                <a:latin typeface="Barlow"/>
                <a:cs typeface="Barlow"/>
              </a:rPr>
              <a:t>mill</a:t>
            </a:r>
            <a:endParaRPr lang="it-IT" sz="1500" dirty="0">
              <a:solidFill>
                <a:srgbClr val="FFFFFF"/>
              </a:solidFill>
              <a:latin typeface="Barlow"/>
              <a:cs typeface="Barlow"/>
            </a:endParaRPr>
          </a:p>
          <a:p>
            <a:pPr marL="12700" marR="5080" indent="120014" algn="ctr">
              <a:lnSpc>
                <a:spcPts val="1700"/>
              </a:lnSpc>
              <a:spcBef>
                <a:spcPts val="240"/>
              </a:spcBef>
            </a:pPr>
            <a:r>
              <a:rPr lang="it-IT" sz="1500" dirty="0">
                <a:solidFill>
                  <a:srgbClr val="FFFFFF"/>
                </a:solidFill>
                <a:latin typeface="Barlow"/>
                <a:cs typeface="Barlow"/>
              </a:rPr>
              <a:t>in Canale (CN)</a:t>
            </a:r>
          </a:p>
        </p:txBody>
      </p:sp>
      <p:sp>
        <p:nvSpPr>
          <p:cNvPr id="17" name="object 17"/>
          <p:cNvSpPr/>
          <p:nvPr/>
        </p:nvSpPr>
        <p:spPr>
          <a:xfrm>
            <a:off x="4429010" y="4488670"/>
            <a:ext cx="905510" cy="904875"/>
          </a:xfrm>
          <a:custGeom>
            <a:avLst/>
            <a:gdLst/>
            <a:ahLst/>
            <a:cxnLst/>
            <a:rect l="l" t="t" r="r" b="b"/>
            <a:pathLst>
              <a:path w="905510" h="904875">
                <a:moveTo>
                  <a:pt x="452589" y="0"/>
                </a:moveTo>
                <a:lnTo>
                  <a:pt x="403274" y="2654"/>
                </a:lnTo>
                <a:lnTo>
                  <a:pt x="355497" y="10432"/>
                </a:lnTo>
                <a:lnTo>
                  <a:pt x="309535" y="23060"/>
                </a:lnTo>
                <a:lnTo>
                  <a:pt x="265663" y="40259"/>
                </a:lnTo>
                <a:lnTo>
                  <a:pt x="224157" y="61756"/>
                </a:lnTo>
                <a:lnTo>
                  <a:pt x="185294" y="87273"/>
                </a:lnTo>
                <a:lnTo>
                  <a:pt x="149350" y="116535"/>
                </a:lnTo>
                <a:lnTo>
                  <a:pt x="116601" y="149266"/>
                </a:lnTo>
                <a:lnTo>
                  <a:pt x="87322" y="185190"/>
                </a:lnTo>
                <a:lnTo>
                  <a:pt x="61791" y="224031"/>
                </a:lnTo>
                <a:lnTo>
                  <a:pt x="40282" y="265513"/>
                </a:lnTo>
                <a:lnTo>
                  <a:pt x="23073" y="309361"/>
                </a:lnTo>
                <a:lnTo>
                  <a:pt x="10438" y="355298"/>
                </a:lnTo>
                <a:lnTo>
                  <a:pt x="2655" y="403048"/>
                </a:lnTo>
                <a:lnTo>
                  <a:pt x="0" y="452335"/>
                </a:lnTo>
                <a:lnTo>
                  <a:pt x="2655" y="501623"/>
                </a:lnTo>
                <a:lnTo>
                  <a:pt x="10438" y="549373"/>
                </a:lnTo>
                <a:lnTo>
                  <a:pt x="23073" y="595310"/>
                </a:lnTo>
                <a:lnTo>
                  <a:pt x="40282" y="639157"/>
                </a:lnTo>
                <a:lnTo>
                  <a:pt x="61791" y="680640"/>
                </a:lnTo>
                <a:lnTo>
                  <a:pt x="87322" y="719481"/>
                </a:lnTo>
                <a:lnTo>
                  <a:pt x="116601" y="755405"/>
                </a:lnTo>
                <a:lnTo>
                  <a:pt x="149350" y="788136"/>
                </a:lnTo>
                <a:lnTo>
                  <a:pt x="185294" y="817398"/>
                </a:lnTo>
                <a:lnTo>
                  <a:pt x="224157" y="842915"/>
                </a:lnTo>
                <a:lnTo>
                  <a:pt x="265663" y="864411"/>
                </a:lnTo>
                <a:lnTo>
                  <a:pt x="309535" y="881611"/>
                </a:lnTo>
                <a:lnTo>
                  <a:pt x="355497" y="894238"/>
                </a:lnTo>
                <a:lnTo>
                  <a:pt x="403274" y="902017"/>
                </a:lnTo>
                <a:lnTo>
                  <a:pt x="452589" y="904671"/>
                </a:lnTo>
                <a:lnTo>
                  <a:pt x="501905" y="902017"/>
                </a:lnTo>
                <a:lnTo>
                  <a:pt x="549681" y="894238"/>
                </a:lnTo>
                <a:lnTo>
                  <a:pt x="595644" y="881611"/>
                </a:lnTo>
                <a:lnTo>
                  <a:pt x="639516" y="864411"/>
                </a:lnTo>
                <a:lnTo>
                  <a:pt x="681021" y="842915"/>
                </a:lnTo>
                <a:lnTo>
                  <a:pt x="719884" y="817398"/>
                </a:lnTo>
                <a:lnTo>
                  <a:pt x="755829" y="788136"/>
                </a:lnTo>
                <a:lnTo>
                  <a:pt x="788578" y="755405"/>
                </a:lnTo>
                <a:lnTo>
                  <a:pt x="817857" y="719481"/>
                </a:lnTo>
                <a:lnTo>
                  <a:pt x="843388" y="680640"/>
                </a:lnTo>
                <a:lnTo>
                  <a:pt x="864897" y="639157"/>
                </a:lnTo>
                <a:lnTo>
                  <a:pt x="882106" y="595310"/>
                </a:lnTo>
                <a:lnTo>
                  <a:pt x="894741" y="549373"/>
                </a:lnTo>
                <a:lnTo>
                  <a:pt x="902524" y="501623"/>
                </a:lnTo>
                <a:lnTo>
                  <a:pt x="905179" y="452335"/>
                </a:lnTo>
                <a:lnTo>
                  <a:pt x="902524" y="403048"/>
                </a:lnTo>
                <a:lnTo>
                  <a:pt x="894741" y="355298"/>
                </a:lnTo>
                <a:lnTo>
                  <a:pt x="882106" y="309361"/>
                </a:lnTo>
                <a:lnTo>
                  <a:pt x="864897" y="265513"/>
                </a:lnTo>
                <a:lnTo>
                  <a:pt x="843388" y="224031"/>
                </a:lnTo>
                <a:lnTo>
                  <a:pt x="817857" y="185190"/>
                </a:lnTo>
                <a:lnTo>
                  <a:pt x="788578" y="149266"/>
                </a:lnTo>
                <a:lnTo>
                  <a:pt x="755829" y="116535"/>
                </a:lnTo>
                <a:lnTo>
                  <a:pt x="719884" y="87273"/>
                </a:lnTo>
                <a:lnTo>
                  <a:pt x="681021" y="61756"/>
                </a:lnTo>
                <a:lnTo>
                  <a:pt x="639516" y="40259"/>
                </a:lnTo>
                <a:lnTo>
                  <a:pt x="595644" y="23060"/>
                </a:lnTo>
                <a:lnTo>
                  <a:pt x="549681" y="10432"/>
                </a:lnTo>
                <a:lnTo>
                  <a:pt x="501905" y="2654"/>
                </a:lnTo>
                <a:lnTo>
                  <a:pt x="452589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532508" y="4682843"/>
            <a:ext cx="699135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35" dirty="0">
                <a:solidFill>
                  <a:srgbClr val="FFFFFF"/>
                </a:solidFill>
                <a:latin typeface="Barlow"/>
                <a:cs typeface="Barlow"/>
              </a:rPr>
              <a:t>1947</a:t>
            </a:r>
            <a:endParaRPr sz="2750" dirty="0">
              <a:latin typeface="Barlow"/>
              <a:cs typeface="Barl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772496" y="3335305"/>
            <a:ext cx="1809750" cy="4699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3970" marR="5080" indent="-1905">
              <a:lnSpc>
                <a:spcPts val="1700"/>
              </a:lnSpc>
              <a:spcBef>
                <a:spcPts val="240"/>
              </a:spcBef>
            </a:pP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Opening</a:t>
            </a:r>
            <a:r>
              <a:rPr sz="15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15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new</a:t>
            </a:r>
            <a:r>
              <a:rPr sz="1500" spc="-5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office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Grand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Rapids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-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 USA</a:t>
            </a:r>
            <a:endParaRPr sz="1500">
              <a:latin typeface="Barlow"/>
              <a:cs typeface="Barlow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224011" y="4488670"/>
            <a:ext cx="905510" cy="904875"/>
          </a:xfrm>
          <a:custGeom>
            <a:avLst/>
            <a:gdLst/>
            <a:ahLst/>
            <a:cxnLst/>
            <a:rect l="l" t="t" r="r" b="b"/>
            <a:pathLst>
              <a:path w="905509" h="904875">
                <a:moveTo>
                  <a:pt x="452589" y="0"/>
                </a:moveTo>
                <a:lnTo>
                  <a:pt x="403274" y="2654"/>
                </a:lnTo>
                <a:lnTo>
                  <a:pt x="355497" y="10432"/>
                </a:lnTo>
                <a:lnTo>
                  <a:pt x="309535" y="23060"/>
                </a:lnTo>
                <a:lnTo>
                  <a:pt x="265663" y="40259"/>
                </a:lnTo>
                <a:lnTo>
                  <a:pt x="224157" y="61756"/>
                </a:lnTo>
                <a:lnTo>
                  <a:pt x="185294" y="87273"/>
                </a:lnTo>
                <a:lnTo>
                  <a:pt x="149350" y="116535"/>
                </a:lnTo>
                <a:lnTo>
                  <a:pt x="116601" y="149266"/>
                </a:lnTo>
                <a:lnTo>
                  <a:pt x="87322" y="185190"/>
                </a:lnTo>
                <a:lnTo>
                  <a:pt x="61791" y="224031"/>
                </a:lnTo>
                <a:lnTo>
                  <a:pt x="40282" y="265513"/>
                </a:lnTo>
                <a:lnTo>
                  <a:pt x="23073" y="309361"/>
                </a:lnTo>
                <a:lnTo>
                  <a:pt x="10438" y="355298"/>
                </a:lnTo>
                <a:lnTo>
                  <a:pt x="2655" y="403048"/>
                </a:lnTo>
                <a:lnTo>
                  <a:pt x="0" y="452335"/>
                </a:lnTo>
                <a:lnTo>
                  <a:pt x="2655" y="501623"/>
                </a:lnTo>
                <a:lnTo>
                  <a:pt x="10438" y="549373"/>
                </a:lnTo>
                <a:lnTo>
                  <a:pt x="23073" y="595310"/>
                </a:lnTo>
                <a:lnTo>
                  <a:pt x="40282" y="639157"/>
                </a:lnTo>
                <a:lnTo>
                  <a:pt x="61791" y="680640"/>
                </a:lnTo>
                <a:lnTo>
                  <a:pt x="87322" y="719481"/>
                </a:lnTo>
                <a:lnTo>
                  <a:pt x="116601" y="755405"/>
                </a:lnTo>
                <a:lnTo>
                  <a:pt x="149350" y="788136"/>
                </a:lnTo>
                <a:lnTo>
                  <a:pt x="185294" y="817398"/>
                </a:lnTo>
                <a:lnTo>
                  <a:pt x="224157" y="842915"/>
                </a:lnTo>
                <a:lnTo>
                  <a:pt x="265663" y="864411"/>
                </a:lnTo>
                <a:lnTo>
                  <a:pt x="309535" y="881611"/>
                </a:lnTo>
                <a:lnTo>
                  <a:pt x="355497" y="894238"/>
                </a:lnTo>
                <a:lnTo>
                  <a:pt x="403274" y="902017"/>
                </a:lnTo>
                <a:lnTo>
                  <a:pt x="452589" y="904671"/>
                </a:lnTo>
                <a:lnTo>
                  <a:pt x="501905" y="902017"/>
                </a:lnTo>
                <a:lnTo>
                  <a:pt x="549681" y="894238"/>
                </a:lnTo>
                <a:lnTo>
                  <a:pt x="595644" y="881611"/>
                </a:lnTo>
                <a:lnTo>
                  <a:pt x="639516" y="864411"/>
                </a:lnTo>
                <a:lnTo>
                  <a:pt x="681021" y="842915"/>
                </a:lnTo>
                <a:lnTo>
                  <a:pt x="719884" y="817398"/>
                </a:lnTo>
                <a:lnTo>
                  <a:pt x="755829" y="788136"/>
                </a:lnTo>
                <a:lnTo>
                  <a:pt x="788578" y="755405"/>
                </a:lnTo>
                <a:lnTo>
                  <a:pt x="817857" y="719481"/>
                </a:lnTo>
                <a:lnTo>
                  <a:pt x="843388" y="680640"/>
                </a:lnTo>
                <a:lnTo>
                  <a:pt x="864897" y="639157"/>
                </a:lnTo>
                <a:lnTo>
                  <a:pt x="882106" y="595310"/>
                </a:lnTo>
                <a:lnTo>
                  <a:pt x="894741" y="549373"/>
                </a:lnTo>
                <a:lnTo>
                  <a:pt x="902524" y="501623"/>
                </a:lnTo>
                <a:lnTo>
                  <a:pt x="905179" y="452335"/>
                </a:lnTo>
                <a:lnTo>
                  <a:pt x="902524" y="403048"/>
                </a:lnTo>
                <a:lnTo>
                  <a:pt x="894741" y="355298"/>
                </a:lnTo>
                <a:lnTo>
                  <a:pt x="882106" y="309361"/>
                </a:lnTo>
                <a:lnTo>
                  <a:pt x="864897" y="265513"/>
                </a:lnTo>
                <a:lnTo>
                  <a:pt x="843388" y="224031"/>
                </a:lnTo>
                <a:lnTo>
                  <a:pt x="817857" y="185190"/>
                </a:lnTo>
                <a:lnTo>
                  <a:pt x="788578" y="149266"/>
                </a:lnTo>
                <a:lnTo>
                  <a:pt x="755829" y="116535"/>
                </a:lnTo>
                <a:lnTo>
                  <a:pt x="719884" y="87273"/>
                </a:lnTo>
                <a:lnTo>
                  <a:pt x="681021" y="61756"/>
                </a:lnTo>
                <a:lnTo>
                  <a:pt x="639516" y="40259"/>
                </a:lnTo>
                <a:lnTo>
                  <a:pt x="595644" y="23060"/>
                </a:lnTo>
                <a:lnTo>
                  <a:pt x="549681" y="10432"/>
                </a:lnTo>
                <a:lnTo>
                  <a:pt x="501905" y="2654"/>
                </a:lnTo>
                <a:lnTo>
                  <a:pt x="452589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1260206" y="4714551"/>
            <a:ext cx="833119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20" dirty="0">
                <a:solidFill>
                  <a:srgbClr val="FFFFFF"/>
                </a:solidFill>
                <a:latin typeface="Barlow"/>
                <a:cs typeface="Barlow"/>
              </a:rPr>
              <a:t>2024</a:t>
            </a:r>
            <a:endParaRPr sz="2750" dirty="0">
              <a:latin typeface="Barlow"/>
              <a:cs typeface="Barl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295468" y="5473106"/>
            <a:ext cx="1356994" cy="736099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20014" algn="ctr">
              <a:lnSpc>
                <a:spcPts val="1700"/>
              </a:lnSpc>
              <a:spcBef>
                <a:spcPts val="240"/>
              </a:spcBef>
            </a:pP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Opening</a:t>
            </a:r>
            <a:r>
              <a:rPr lang="it-IT" sz="1500" spc="-70" dirty="0">
                <a:solidFill>
                  <a:srgbClr val="FFFFFF"/>
                </a:solidFill>
                <a:latin typeface="Barlow"/>
                <a:cs typeface="Barlow"/>
              </a:rPr>
              <a:t> of</a:t>
            </a:r>
          </a:p>
          <a:p>
            <a:pPr marL="12700" marR="5080" indent="120014" algn="ctr">
              <a:lnSpc>
                <a:spcPts val="1700"/>
              </a:lnSpc>
              <a:spcBef>
                <a:spcPts val="240"/>
              </a:spcBef>
            </a:pPr>
            <a:r>
              <a:rPr lang="it-IT" sz="1500" dirty="0">
                <a:solidFill>
                  <a:srgbClr val="FFFFFF"/>
                </a:solidFill>
                <a:latin typeface="Barlow"/>
                <a:cs typeface="Barlow"/>
              </a:rPr>
              <a:t>the new </a:t>
            </a:r>
            <a:r>
              <a:rPr lang="it-IT" sz="1500" dirty="0" err="1">
                <a:solidFill>
                  <a:srgbClr val="FFFFFF"/>
                </a:solidFill>
                <a:latin typeface="Barlow"/>
                <a:cs typeface="Barlow"/>
              </a:rPr>
              <a:t>mill</a:t>
            </a:r>
            <a:endParaRPr lang="it-IT" sz="1500" dirty="0">
              <a:solidFill>
                <a:srgbClr val="FFFFFF"/>
              </a:solidFill>
              <a:latin typeface="Barlow"/>
              <a:cs typeface="Barlow"/>
            </a:endParaRPr>
          </a:p>
          <a:p>
            <a:pPr marL="12700" marR="5080" indent="120014" algn="ctr">
              <a:lnSpc>
                <a:spcPts val="1700"/>
              </a:lnSpc>
              <a:spcBef>
                <a:spcPts val="240"/>
              </a:spcBef>
            </a:pPr>
            <a:r>
              <a:rPr lang="it-IT" sz="1500" dirty="0">
                <a:solidFill>
                  <a:srgbClr val="FFFFFF"/>
                </a:solidFill>
                <a:latin typeface="Barlow"/>
                <a:cs typeface="Barlow"/>
              </a:rPr>
              <a:t>In Canale (CN)</a:t>
            </a:r>
            <a:endParaRPr sz="1500" dirty="0">
              <a:latin typeface="Barlow"/>
              <a:cs typeface="Barlow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521210" y="4488670"/>
            <a:ext cx="905510" cy="904875"/>
          </a:xfrm>
          <a:custGeom>
            <a:avLst/>
            <a:gdLst/>
            <a:ahLst/>
            <a:cxnLst/>
            <a:rect l="l" t="t" r="r" b="b"/>
            <a:pathLst>
              <a:path w="905509" h="904875">
                <a:moveTo>
                  <a:pt x="452589" y="0"/>
                </a:moveTo>
                <a:lnTo>
                  <a:pt x="403274" y="2654"/>
                </a:lnTo>
                <a:lnTo>
                  <a:pt x="355497" y="10432"/>
                </a:lnTo>
                <a:lnTo>
                  <a:pt x="309535" y="23060"/>
                </a:lnTo>
                <a:lnTo>
                  <a:pt x="265663" y="40259"/>
                </a:lnTo>
                <a:lnTo>
                  <a:pt x="224157" y="61756"/>
                </a:lnTo>
                <a:lnTo>
                  <a:pt x="185294" y="87273"/>
                </a:lnTo>
                <a:lnTo>
                  <a:pt x="149350" y="116535"/>
                </a:lnTo>
                <a:lnTo>
                  <a:pt x="116601" y="149266"/>
                </a:lnTo>
                <a:lnTo>
                  <a:pt x="87322" y="185190"/>
                </a:lnTo>
                <a:lnTo>
                  <a:pt x="61791" y="224031"/>
                </a:lnTo>
                <a:lnTo>
                  <a:pt x="40282" y="265513"/>
                </a:lnTo>
                <a:lnTo>
                  <a:pt x="23073" y="309361"/>
                </a:lnTo>
                <a:lnTo>
                  <a:pt x="10438" y="355298"/>
                </a:lnTo>
                <a:lnTo>
                  <a:pt x="2655" y="403048"/>
                </a:lnTo>
                <a:lnTo>
                  <a:pt x="0" y="452335"/>
                </a:lnTo>
                <a:lnTo>
                  <a:pt x="2655" y="501623"/>
                </a:lnTo>
                <a:lnTo>
                  <a:pt x="10438" y="549373"/>
                </a:lnTo>
                <a:lnTo>
                  <a:pt x="23073" y="595310"/>
                </a:lnTo>
                <a:lnTo>
                  <a:pt x="40282" y="639157"/>
                </a:lnTo>
                <a:lnTo>
                  <a:pt x="61791" y="680640"/>
                </a:lnTo>
                <a:lnTo>
                  <a:pt x="87322" y="719481"/>
                </a:lnTo>
                <a:lnTo>
                  <a:pt x="116601" y="755405"/>
                </a:lnTo>
                <a:lnTo>
                  <a:pt x="149350" y="788136"/>
                </a:lnTo>
                <a:lnTo>
                  <a:pt x="185294" y="817398"/>
                </a:lnTo>
                <a:lnTo>
                  <a:pt x="224157" y="842915"/>
                </a:lnTo>
                <a:lnTo>
                  <a:pt x="265663" y="864411"/>
                </a:lnTo>
                <a:lnTo>
                  <a:pt x="309535" y="881611"/>
                </a:lnTo>
                <a:lnTo>
                  <a:pt x="355497" y="894238"/>
                </a:lnTo>
                <a:lnTo>
                  <a:pt x="403274" y="902017"/>
                </a:lnTo>
                <a:lnTo>
                  <a:pt x="452589" y="904671"/>
                </a:lnTo>
                <a:lnTo>
                  <a:pt x="501905" y="902017"/>
                </a:lnTo>
                <a:lnTo>
                  <a:pt x="549681" y="894238"/>
                </a:lnTo>
                <a:lnTo>
                  <a:pt x="595644" y="881611"/>
                </a:lnTo>
                <a:lnTo>
                  <a:pt x="639516" y="864411"/>
                </a:lnTo>
                <a:lnTo>
                  <a:pt x="681021" y="842915"/>
                </a:lnTo>
                <a:lnTo>
                  <a:pt x="719884" y="817398"/>
                </a:lnTo>
                <a:lnTo>
                  <a:pt x="755829" y="788136"/>
                </a:lnTo>
                <a:lnTo>
                  <a:pt x="788578" y="755405"/>
                </a:lnTo>
                <a:lnTo>
                  <a:pt x="817857" y="719481"/>
                </a:lnTo>
                <a:lnTo>
                  <a:pt x="843388" y="680640"/>
                </a:lnTo>
                <a:lnTo>
                  <a:pt x="864897" y="639157"/>
                </a:lnTo>
                <a:lnTo>
                  <a:pt x="882106" y="595310"/>
                </a:lnTo>
                <a:lnTo>
                  <a:pt x="894741" y="549373"/>
                </a:lnTo>
                <a:lnTo>
                  <a:pt x="902524" y="501623"/>
                </a:lnTo>
                <a:lnTo>
                  <a:pt x="905179" y="452335"/>
                </a:lnTo>
                <a:lnTo>
                  <a:pt x="902524" y="403048"/>
                </a:lnTo>
                <a:lnTo>
                  <a:pt x="894741" y="355298"/>
                </a:lnTo>
                <a:lnTo>
                  <a:pt x="882106" y="309361"/>
                </a:lnTo>
                <a:lnTo>
                  <a:pt x="864897" y="265513"/>
                </a:lnTo>
                <a:lnTo>
                  <a:pt x="843388" y="224031"/>
                </a:lnTo>
                <a:lnTo>
                  <a:pt x="817857" y="185190"/>
                </a:lnTo>
                <a:lnTo>
                  <a:pt x="788578" y="149266"/>
                </a:lnTo>
                <a:lnTo>
                  <a:pt x="755829" y="116535"/>
                </a:lnTo>
                <a:lnTo>
                  <a:pt x="719884" y="87273"/>
                </a:lnTo>
                <a:lnTo>
                  <a:pt x="681021" y="61756"/>
                </a:lnTo>
                <a:lnTo>
                  <a:pt x="639516" y="40259"/>
                </a:lnTo>
                <a:lnTo>
                  <a:pt x="595644" y="23060"/>
                </a:lnTo>
                <a:lnTo>
                  <a:pt x="549681" y="10432"/>
                </a:lnTo>
                <a:lnTo>
                  <a:pt x="501905" y="2654"/>
                </a:lnTo>
                <a:lnTo>
                  <a:pt x="452589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9601855" y="4697965"/>
            <a:ext cx="74422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20" dirty="0">
                <a:solidFill>
                  <a:srgbClr val="FFFFFF"/>
                </a:solidFill>
                <a:latin typeface="Barlow"/>
                <a:cs typeface="Barlow"/>
              </a:rPr>
              <a:t>2010</a:t>
            </a:r>
            <a:endParaRPr sz="2750" dirty="0">
              <a:latin typeface="Barlow"/>
              <a:cs typeface="Barl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96323" y="3587307"/>
            <a:ext cx="1779270" cy="6858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-635" algn="ctr">
              <a:lnSpc>
                <a:spcPts val="1700"/>
              </a:lnSpc>
              <a:spcBef>
                <a:spcPts val="240"/>
              </a:spcBef>
            </a:pP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Little</a:t>
            </a:r>
            <a:r>
              <a:rPr sz="15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workshop</a:t>
            </a:r>
            <a:r>
              <a:rPr sz="15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of </a:t>
            </a: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Giovanni </a:t>
            </a: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Vigolungo</a:t>
            </a: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in </a:t>
            </a: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Benevello</a:t>
            </a:r>
            <a:r>
              <a:rPr sz="15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Barlow"/>
                <a:cs typeface="Barlow"/>
              </a:rPr>
              <a:t>(CN)</a:t>
            </a:r>
            <a:endParaRPr sz="1500">
              <a:latin typeface="Barlow"/>
              <a:cs typeface="Barlow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33010" y="4488670"/>
            <a:ext cx="905510" cy="904875"/>
          </a:xfrm>
          <a:custGeom>
            <a:avLst/>
            <a:gdLst/>
            <a:ahLst/>
            <a:cxnLst/>
            <a:rect l="l" t="t" r="r" b="b"/>
            <a:pathLst>
              <a:path w="905510" h="904875">
                <a:moveTo>
                  <a:pt x="452589" y="0"/>
                </a:moveTo>
                <a:lnTo>
                  <a:pt x="403274" y="2654"/>
                </a:lnTo>
                <a:lnTo>
                  <a:pt x="355497" y="10432"/>
                </a:lnTo>
                <a:lnTo>
                  <a:pt x="309535" y="23060"/>
                </a:lnTo>
                <a:lnTo>
                  <a:pt x="265663" y="40259"/>
                </a:lnTo>
                <a:lnTo>
                  <a:pt x="224157" y="61756"/>
                </a:lnTo>
                <a:lnTo>
                  <a:pt x="185294" y="87273"/>
                </a:lnTo>
                <a:lnTo>
                  <a:pt x="149350" y="116535"/>
                </a:lnTo>
                <a:lnTo>
                  <a:pt x="116601" y="149266"/>
                </a:lnTo>
                <a:lnTo>
                  <a:pt x="87322" y="185190"/>
                </a:lnTo>
                <a:lnTo>
                  <a:pt x="61791" y="224031"/>
                </a:lnTo>
                <a:lnTo>
                  <a:pt x="40282" y="265513"/>
                </a:lnTo>
                <a:lnTo>
                  <a:pt x="23073" y="309361"/>
                </a:lnTo>
                <a:lnTo>
                  <a:pt x="10438" y="355298"/>
                </a:lnTo>
                <a:lnTo>
                  <a:pt x="2655" y="403048"/>
                </a:lnTo>
                <a:lnTo>
                  <a:pt x="0" y="452335"/>
                </a:lnTo>
                <a:lnTo>
                  <a:pt x="2655" y="501623"/>
                </a:lnTo>
                <a:lnTo>
                  <a:pt x="10438" y="549373"/>
                </a:lnTo>
                <a:lnTo>
                  <a:pt x="23073" y="595310"/>
                </a:lnTo>
                <a:lnTo>
                  <a:pt x="40282" y="639157"/>
                </a:lnTo>
                <a:lnTo>
                  <a:pt x="61791" y="680640"/>
                </a:lnTo>
                <a:lnTo>
                  <a:pt x="87322" y="719481"/>
                </a:lnTo>
                <a:lnTo>
                  <a:pt x="116601" y="755405"/>
                </a:lnTo>
                <a:lnTo>
                  <a:pt x="149350" y="788136"/>
                </a:lnTo>
                <a:lnTo>
                  <a:pt x="185294" y="817398"/>
                </a:lnTo>
                <a:lnTo>
                  <a:pt x="224157" y="842915"/>
                </a:lnTo>
                <a:lnTo>
                  <a:pt x="265663" y="864411"/>
                </a:lnTo>
                <a:lnTo>
                  <a:pt x="309535" y="881611"/>
                </a:lnTo>
                <a:lnTo>
                  <a:pt x="355497" y="894238"/>
                </a:lnTo>
                <a:lnTo>
                  <a:pt x="403274" y="902017"/>
                </a:lnTo>
                <a:lnTo>
                  <a:pt x="452589" y="904671"/>
                </a:lnTo>
                <a:lnTo>
                  <a:pt x="501905" y="902017"/>
                </a:lnTo>
                <a:lnTo>
                  <a:pt x="549681" y="894238"/>
                </a:lnTo>
                <a:lnTo>
                  <a:pt x="595644" y="881611"/>
                </a:lnTo>
                <a:lnTo>
                  <a:pt x="639516" y="864411"/>
                </a:lnTo>
                <a:lnTo>
                  <a:pt x="681021" y="842915"/>
                </a:lnTo>
                <a:lnTo>
                  <a:pt x="719884" y="817398"/>
                </a:lnTo>
                <a:lnTo>
                  <a:pt x="755829" y="788136"/>
                </a:lnTo>
                <a:lnTo>
                  <a:pt x="788578" y="755405"/>
                </a:lnTo>
                <a:lnTo>
                  <a:pt x="817857" y="719481"/>
                </a:lnTo>
                <a:lnTo>
                  <a:pt x="843388" y="680640"/>
                </a:lnTo>
                <a:lnTo>
                  <a:pt x="864897" y="639157"/>
                </a:lnTo>
                <a:lnTo>
                  <a:pt x="882106" y="595310"/>
                </a:lnTo>
                <a:lnTo>
                  <a:pt x="894741" y="549373"/>
                </a:lnTo>
                <a:lnTo>
                  <a:pt x="902524" y="501623"/>
                </a:lnTo>
                <a:lnTo>
                  <a:pt x="905179" y="452335"/>
                </a:lnTo>
                <a:lnTo>
                  <a:pt x="902524" y="403048"/>
                </a:lnTo>
                <a:lnTo>
                  <a:pt x="894741" y="355298"/>
                </a:lnTo>
                <a:lnTo>
                  <a:pt x="882106" y="309361"/>
                </a:lnTo>
                <a:lnTo>
                  <a:pt x="864897" y="265513"/>
                </a:lnTo>
                <a:lnTo>
                  <a:pt x="843388" y="224031"/>
                </a:lnTo>
                <a:lnTo>
                  <a:pt x="817857" y="185190"/>
                </a:lnTo>
                <a:lnTo>
                  <a:pt x="788578" y="149266"/>
                </a:lnTo>
                <a:lnTo>
                  <a:pt x="755829" y="116535"/>
                </a:lnTo>
                <a:lnTo>
                  <a:pt x="719884" y="87273"/>
                </a:lnTo>
                <a:lnTo>
                  <a:pt x="681021" y="61756"/>
                </a:lnTo>
                <a:lnTo>
                  <a:pt x="639516" y="40259"/>
                </a:lnTo>
                <a:lnTo>
                  <a:pt x="595644" y="23060"/>
                </a:lnTo>
                <a:lnTo>
                  <a:pt x="549681" y="10432"/>
                </a:lnTo>
                <a:lnTo>
                  <a:pt x="501905" y="2654"/>
                </a:lnTo>
                <a:lnTo>
                  <a:pt x="452589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118703" y="4697965"/>
            <a:ext cx="74168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20" dirty="0">
                <a:solidFill>
                  <a:srgbClr val="FFFFFF"/>
                </a:solidFill>
                <a:latin typeface="Barlow"/>
                <a:cs typeface="Barlow"/>
              </a:rPr>
              <a:t>1800</a:t>
            </a:r>
            <a:endParaRPr sz="2750" dirty="0">
              <a:latin typeface="Barlow"/>
              <a:cs typeface="Barlow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67172" y="4593943"/>
            <a:ext cx="43751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Barlow"/>
                <a:cs typeface="Barlow"/>
              </a:rPr>
              <a:t>END</a:t>
            </a:r>
            <a:r>
              <a:rPr sz="1000" b="1" spc="-25" dirty="0">
                <a:solidFill>
                  <a:srgbClr val="FFFFFF"/>
                </a:solidFill>
                <a:latin typeface="Barlow"/>
                <a:cs typeface="Barlow"/>
              </a:rPr>
              <a:t> OF</a:t>
            </a:r>
            <a:endParaRPr sz="1000" dirty="0">
              <a:latin typeface="Barlow"/>
              <a:cs typeface="Barlow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95204" y="5503730"/>
            <a:ext cx="1356995" cy="49244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32410" marR="5080" indent="-220345" algn="ctr">
              <a:lnSpc>
                <a:spcPts val="1700"/>
              </a:lnSpc>
              <a:spcBef>
                <a:spcPts val="240"/>
              </a:spcBef>
            </a:pPr>
            <a:r>
              <a:rPr sz="1500" dirty="0">
                <a:solidFill>
                  <a:srgbClr val="FFFFFF"/>
                </a:solidFill>
                <a:latin typeface="Barlow"/>
                <a:cs typeface="Barlow"/>
              </a:rPr>
              <a:t>First</a:t>
            </a:r>
            <a:r>
              <a:rPr sz="1500" spc="-4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production</a:t>
            </a:r>
            <a:endParaRPr lang="it-IT" sz="1500" spc="-10" dirty="0">
              <a:solidFill>
                <a:srgbClr val="FFFFFF"/>
              </a:solidFill>
              <a:latin typeface="Barlow"/>
              <a:cs typeface="Barlow"/>
            </a:endParaRPr>
          </a:p>
          <a:p>
            <a:pPr marL="232410" marR="5080" indent="-220345" algn="ctr">
              <a:lnSpc>
                <a:spcPts val="1700"/>
              </a:lnSpc>
              <a:spcBef>
                <a:spcPts val="240"/>
              </a:spcBef>
            </a:pPr>
            <a:r>
              <a:rPr lang="en-IT" sz="1500" spc="-10" dirty="0">
                <a:solidFill>
                  <a:srgbClr val="FFFFFF"/>
                </a:solidFill>
                <a:latin typeface="Barlow"/>
                <a:cs typeface="Barlow"/>
              </a:rPr>
              <a:t>of plywood</a:t>
            </a:r>
            <a:endParaRPr sz="1500" dirty="0">
              <a:latin typeface="Barlow"/>
              <a:cs typeface="Barlow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121010" y="4488670"/>
            <a:ext cx="905510" cy="904875"/>
          </a:xfrm>
          <a:custGeom>
            <a:avLst/>
            <a:gdLst/>
            <a:ahLst/>
            <a:cxnLst/>
            <a:rect l="l" t="t" r="r" b="b"/>
            <a:pathLst>
              <a:path w="905509" h="904875">
                <a:moveTo>
                  <a:pt x="452589" y="0"/>
                </a:moveTo>
                <a:lnTo>
                  <a:pt x="403274" y="2654"/>
                </a:lnTo>
                <a:lnTo>
                  <a:pt x="355497" y="10432"/>
                </a:lnTo>
                <a:lnTo>
                  <a:pt x="309535" y="23060"/>
                </a:lnTo>
                <a:lnTo>
                  <a:pt x="265663" y="40259"/>
                </a:lnTo>
                <a:lnTo>
                  <a:pt x="224157" y="61756"/>
                </a:lnTo>
                <a:lnTo>
                  <a:pt x="185294" y="87273"/>
                </a:lnTo>
                <a:lnTo>
                  <a:pt x="149350" y="116535"/>
                </a:lnTo>
                <a:lnTo>
                  <a:pt x="116601" y="149266"/>
                </a:lnTo>
                <a:lnTo>
                  <a:pt x="87322" y="185190"/>
                </a:lnTo>
                <a:lnTo>
                  <a:pt x="61791" y="224031"/>
                </a:lnTo>
                <a:lnTo>
                  <a:pt x="40282" y="265513"/>
                </a:lnTo>
                <a:lnTo>
                  <a:pt x="23073" y="309361"/>
                </a:lnTo>
                <a:lnTo>
                  <a:pt x="10438" y="355298"/>
                </a:lnTo>
                <a:lnTo>
                  <a:pt x="2655" y="403048"/>
                </a:lnTo>
                <a:lnTo>
                  <a:pt x="0" y="452335"/>
                </a:lnTo>
                <a:lnTo>
                  <a:pt x="2655" y="501623"/>
                </a:lnTo>
                <a:lnTo>
                  <a:pt x="10438" y="549373"/>
                </a:lnTo>
                <a:lnTo>
                  <a:pt x="23073" y="595310"/>
                </a:lnTo>
                <a:lnTo>
                  <a:pt x="40282" y="639157"/>
                </a:lnTo>
                <a:lnTo>
                  <a:pt x="61791" y="680640"/>
                </a:lnTo>
                <a:lnTo>
                  <a:pt x="87322" y="719481"/>
                </a:lnTo>
                <a:lnTo>
                  <a:pt x="116601" y="755405"/>
                </a:lnTo>
                <a:lnTo>
                  <a:pt x="149350" y="788136"/>
                </a:lnTo>
                <a:lnTo>
                  <a:pt x="185294" y="817398"/>
                </a:lnTo>
                <a:lnTo>
                  <a:pt x="224157" y="842915"/>
                </a:lnTo>
                <a:lnTo>
                  <a:pt x="265663" y="864411"/>
                </a:lnTo>
                <a:lnTo>
                  <a:pt x="309535" y="881611"/>
                </a:lnTo>
                <a:lnTo>
                  <a:pt x="355497" y="894238"/>
                </a:lnTo>
                <a:lnTo>
                  <a:pt x="403274" y="902017"/>
                </a:lnTo>
                <a:lnTo>
                  <a:pt x="452589" y="904671"/>
                </a:lnTo>
                <a:lnTo>
                  <a:pt x="501905" y="902017"/>
                </a:lnTo>
                <a:lnTo>
                  <a:pt x="549681" y="894238"/>
                </a:lnTo>
                <a:lnTo>
                  <a:pt x="595644" y="881611"/>
                </a:lnTo>
                <a:lnTo>
                  <a:pt x="639516" y="864411"/>
                </a:lnTo>
                <a:lnTo>
                  <a:pt x="681021" y="842915"/>
                </a:lnTo>
                <a:lnTo>
                  <a:pt x="719884" y="817398"/>
                </a:lnTo>
                <a:lnTo>
                  <a:pt x="755829" y="788136"/>
                </a:lnTo>
                <a:lnTo>
                  <a:pt x="788578" y="755405"/>
                </a:lnTo>
                <a:lnTo>
                  <a:pt x="817857" y="719481"/>
                </a:lnTo>
                <a:lnTo>
                  <a:pt x="843388" y="680640"/>
                </a:lnTo>
                <a:lnTo>
                  <a:pt x="864897" y="639157"/>
                </a:lnTo>
                <a:lnTo>
                  <a:pt x="882106" y="595310"/>
                </a:lnTo>
                <a:lnTo>
                  <a:pt x="894741" y="549373"/>
                </a:lnTo>
                <a:lnTo>
                  <a:pt x="902524" y="501623"/>
                </a:lnTo>
                <a:lnTo>
                  <a:pt x="905179" y="452335"/>
                </a:lnTo>
                <a:lnTo>
                  <a:pt x="902524" y="403048"/>
                </a:lnTo>
                <a:lnTo>
                  <a:pt x="894741" y="355298"/>
                </a:lnTo>
                <a:lnTo>
                  <a:pt x="882106" y="309361"/>
                </a:lnTo>
                <a:lnTo>
                  <a:pt x="864897" y="265513"/>
                </a:lnTo>
                <a:lnTo>
                  <a:pt x="843388" y="224031"/>
                </a:lnTo>
                <a:lnTo>
                  <a:pt x="817857" y="185190"/>
                </a:lnTo>
                <a:lnTo>
                  <a:pt x="788578" y="149266"/>
                </a:lnTo>
                <a:lnTo>
                  <a:pt x="755829" y="116535"/>
                </a:lnTo>
                <a:lnTo>
                  <a:pt x="719884" y="87273"/>
                </a:lnTo>
                <a:lnTo>
                  <a:pt x="681021" y="61756"/>
                </a:lnTo>
                <a:lnTo>
                  <a:pt x="639516" y="40259"/>
                </a:lnTo>
                <a:lnTo>
                  <a:pt x="595644" y="23060"/>
                </a:lnTo>
                <a:lnTo>
                  <a:pt x="549681" y="10432"/>
                </a:lnTo>
                <a:lnTo>
                  <a:pt x="501905" y="2654"/>
                </a:lnTo>
                <a:lnTo>
                  <a:pt x="452589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210481" y="4682843"/>
            <a:ext cx="72644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20" dirty="0">
                <a:solidFill>
                  <a:srgbClr val="FFFFFF"/>
                </a:solidFill>
                <a:latin typeface="Barlow"/>
                <a:cs typeface="Barlow"/>
              </a:rPr>
              <a:t>1960</a:t>
            </a:r>
            <a:endParaRPr sz="2750" dirty="0">
              <a:latin typeface="Barlow"/>
              <a:cs typeface="Barlow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459401" y="4609065"/>
            <a:ext cx="2286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solidFill>
                  <a:srgbClr val="FFFFFF"/>
                </a:solidFill>
                <a:latin typeface="Barlow"/>
                <a:cs typeface="Barlow"/>
              </a:rPr>
              <a:t>MID</a:t>
            </a:r>
            <a:endParaRPr sz="1000" dirty="0">
              <a:latin typeface="Barlow"/>
              <a:cs typeface="Barlow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682266" y="3587307"/>
            <a:ext cx="116713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" dirty="0">
                <a:solidFill>
                  <a:srgbClr val="FFFFFF"/>
                </a:solidFill>
                <a:latin typeface="Barlow"/>
                <a:cs typeface="Barlow"/>
              </a:rPr>
              <a:t>Acquisition</a:t>
            </a:r>
            <a:r>
              <a:rPr sz="1500" spc="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endParaRPr sz="1500">
              <a:latin typeface="Barlow"/>
              <a:cs typeface="Barlow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813010" y="4488670"/>
            <a:ext cx="905510" cy="904875"/>
          </a:xfrm>
          <a:custGeom>
            <a:avLst/>
            <a:gdLst/>
            <a:ahLst/>
            <a:cxnLst/>
            <a:rect l="l" t="t" r="r" b="b"/>
            <a:pathLst>
              <a:path w="905509" h="904875">
                <a:moveTo>
                  <a:pt x="452589" y="0"/>
                </a:moveTo>
                <a:lnTo>
                  <a:pt x="403274" y="2654"/>
                </a:lnTo>
                <a:lnTo>
                  <a:pt x="355497" y="10432"/>
                </a:lnTo>
                <a:lnTo>
                  <a:pt x="309535" y="23060"/>
                </a:lnTo>
                <a:lnTo>
                  <a:pt x="265663" y="40259"/>
                </a:lnTo>
                <a:lnTo>
                  <a:pt x="224157" y="61756"/>
                </a:lnTo>
                <a:lnTo>
                  <a:pt x="185294" y="87273"/>
                </a:lnTo>
                <a:lnTo>
                  <a:pt x="149350" y="116535"/>
                </a:lnTo>
                <a:lnTo>
                  <a:pt x="116601" y="149266"/>
                </a:lnTo>
                <a:lnTo>
                  <a:pt x="87322" y="185190"/>
                </a:lnTo>
                <a:lnTo>
                  <a:pt x="61791" y="224031"/>
                </a:lnTo>
                <a:lnTo>
                  <a:pt x="40282" y="265513"/>
                </a:lnTo>
                <a:lnTo>
                  <a:pt x="23073" y="309361"/>
                </a:lnTo>
                <a:lnTo>
                  <a:pt x="10438" y="355298"/>
                </a:lnTo>
                <a:lnTo>
                  <a:pt x="2655" y="403048"/>
                </a:lnTo>
                <a:lnTo>
                  <a:pt x="0" y="452335"/>
                </a:lnTo>
                <a:lnTo>
                  <a:pt x="2655" y="501623"/>
                </a:lnTo>
                <a:lnTo>
                  <a:pt x="10438" y="549373"/>
                </a:lnTo>
                <a:lnTo>
                  <a:pt x="23073" y="595310"/>
                </a:lnTo>
                <a:lnTo>
                  <a:pt x="40282" y="639157"/>
                </a:lnTo>
                <a:lnTo>
                  <a:pt x="61791" y="680640"/>
                </a:lnTo>
                <a:lnTo>
                  <a:pt x="87322" y="719481"/>
                </a:lnTo>
                <a:lnTo>
                  <a:pt x="116601" y="755405"/>
                </a:lnTo>
                <a:lnTo>
                  <a:pt x="149350" y="788136"/>
                </a:lnTo>
                <a:lnTo>
                  <a:pt x="185294" y="817398"/>
                </a:lnTo>
                <a:lnTo>
                  <a:pt x="224157" y="842915"/>
                </a:lnTo>
                <a:lnTo>
                  <a:pt x="265663" y="864411"/>
                </a:lnTo>
                <a:lnTo>
                  <a:pt x="309535" y="881611"/>
                </a:lnTo>
                <a:lnTo>
                  <a:pt x="355497" y="894238"/>
                </a:lnTo>
                <a:lnTo>
                  <a:pt x="403274" y="902017"/>
                </a:lnTo>
                <a:lnTo>
                  <a:pt x="452589" y="904671"/>
                </a:lnTo>
                <a:lnTo>
                  <a:pt x="501905" y="902017"/>
                </a:lnTo>
                <a:lnTo>
                  <a:pt x="549681" y="894238"/>
                </a:lnTo>
                <a:lnTo>
                  <a:pt x="595644" y="881611"/>
                </a:lnTo>
                <a:lnTo>
                  <a:pt x="639516" y="864411"/>
                </a:lnTo>
                <a:lnTo>
                  <a:pt x="681021" y="842915"/>
                </a:lnTo>
                <a:lnTo>
                  <a:pt x="719884" y="817398"/>
                </a:lnTo>
                <a:lnTo>
                  <a:pt x="755829" y="788136"/>
                </a:lnTo>
                <a:lnTo>
                  <a:pt x="788578" y="755405"/>
                </a:lnTo>
                <a:lnTo>
                  <a:pt x="817857" y="719481"/>
                </a:lnTo>
                <a:lnTo>
                  <a:pt x="843388" y="680640"/>
                </a:lnTo>
                <a:lnTo>
                  <a:pt x="864897" y="639157"/>
                </a:lnTo>
                <a:lnTo>
                  <a:pt x="882106" y="595310"/>
                </a:lnTo>
                <a:lnTo>
                  <a:pt x="894741" y="549373"/>
                </a:lnTo>
                <a:lnTo>
                  <a:pt x="902524" y="501623"/>
                </a:lnTo>
                <a:lnTo>
                  <a:pt x="905179" y="452335"/>
                </a:lnTo>
                <a:lnTo>
                  <a:pt x="902524" y="403048"/>
                </a:lnTo>
                <a:lnTo>
                  <a:pt x="894741" y="355298"/>
                </a:lnTo>
                <a:lnTo>
                  <a:pt x="882106" y="309361"/>
                </a:lnTo>
                <a:lnTo>
                  <a:pt x="864897" y="265513"/>
                </a:lnTo>
                <a:lnTo>
                  <a:pt x="843388" y="224031"/>
                </a:lnTo>
                <a:lnTo>
                  <a:pt x="817857" y="185190"/>
                </a:lnTo>
                <a:lnTo>
                  <a:pt x="788578" y="149266"/>
                </a:lnTo>
                <a:lnTo>
                  <a:pt x="755829" y="116535"/>
                </a:lnTo>
                <a:lnTo>
                  <a:pt x="719884" y="87273"/>
                </a:lnTo>
                <a:lnTo>
                  <a:pt x="681021" y="61756"/>
                </a:lnTo>
                <a:lnTo>
                  <a:pt x="639516" y="40259"/>
                </a:lnTo>
                <a:lnTo>
                  <a:pt x="595644" y="23060"/>
                </a:lnTo>
                <a:lnTo>
                  <a:pt x="549681" y="10432"/>
                </a:lnTo>
                <a:lnTo>
                  <a:pt x="501905" y="2654"/>
                </a:lnTo>
                <a:lnTo>
                  <a:pt x="452589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886035" y="4697965"/>
            <a:ext cx="81280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50" b="1" spc="-20" dirty="0">
                <a:solidFill>
                  <a:srgbClr val="FFFFFF"/>
                </a:solidFill>
                <a:latin typeface="Barlow"/>
                <a:cs typeface="Barlow"/>
              </a:rPr>
              <a:t>2006</a:t>
            </a:r>
            <a:endParaRPr sz="2750" dirty="0">
              <a:latin typeface="Barlow"/>
              <a:cs typeface="Barlow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563599" y="3949966"/>
            <a:ext cx="290830" cy="290830"/>
          </a:xfrm>
          <a:custGeom>
            <a:avLst/>
            <a:gdLst/>
            <a:ahLst/>
            <a:cxnLst/>
            <a:rect l="l" t="t" r="r" b="b"/>
            <a:pathLst>
              <a:path w="290829" h="290829">
                <a:moveTo>
                  <a:pt x="290537" y="0"/>
                </a:moveTo>
                <a:lnTo>
                  <a:pt x="0" y="0"/>
                </a:lnTo>
                <a:lnTo>
                  <a:pt x="0" y="290537"/>
                </a:lnTo>
                <a:lnTo>
                  <a:pt x="290537" y="290537"/>
                </a:lnTo>
                <a:lnTo>
                  <a:pt x="290537" y="218986"/>
                </a:lnTo>
                <a:lnTo>
                  <a:pt x="145275" y="218986"/>
                </a:lnTo>
                <a:lnTo>
                  <a:pt x="116578" y="213192"/>
                </a:lnTo>
                <a:lnTo>
                  <a:pt x="93144" y="197392"/>
                </a:lnTo>
                <a:lnTo>
                  <a:pt x="77345" y="173959"/>
                </a:lnTo>
                <a:lnTo>
                  <a:pt x="71551" y="145262"/>
                </a:lnTo>
                <a:lnTo>
                  <a:pt x="77345" y="116573"/>
                </a:lnTo>
                <a:lnTo>
                  <a:pt x="93144" y="93143"/>
                </a:lnTo>
                <a:lnTo>
                  <a:pt x="116578" y="77345"/>
                </a:lnTo>
                <a:lnTo>
                  <a:pt x="145275" y="71551"/>
                </a:lnTo>
                <a:lnTo>
                  <a:pt x="290537" y="71551"/>
                </a:lnTo>
                <a:lnTo>
                  <a:pt x="290537" y="0"/>
                </a:lnTo>
                <a:close/>
              </a:path>
              <a:path w="290829" h="290829">
                <a:moveTo>
                  <a:pt x="290537" y="71551"/>
                </a:moveTo>
                <a:lnTo>
                  <a:pt x="145275" y="71551"/>
                </a:lnTo>
                <a:lnTo>
                  <a:pt x="173969" y="77345"/>
                </a:lnTo>
                <a:lnTo>
                  <a:pt x="197399" y="93143"/>
                </a:lnTo>
                <a:lnTo>
                  <a:pt x="213194" y="116573"/>
                </a:lnTo>
                <a:lnTo>
                  <a:pt x="218986" y="145262"/>
                </a:lnTo>
                <a:lnTo>
                  <a:pt x="213194" y="173959"/>
                </a:lnTo>
                <a:lnTo>
                  <a:pt x="197399" y="197392"/>
                </a:lnTo>
                <a:lnTo>
                  <a:pt x="173969" y="213192"/>
                </a:lnTo>
                <a:lnTo>
                  <a:pt x="145275" y="218986"/>
                </a:lnTo>
                <a:lnTo>
                  <a:pt x="290537" y="218986"/>
                </a:lnTo>
                <a:lnTo>
                  <a:pt x="290537" y="71551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993139" y="3942460"/>
            <a:ext cx="991869" cy="306070"/>
          </a:xfrm>
          <a:custGeom>
            <a:avLst/>
            <a:gdLst/>
            <a:ahLst/>
            <a:cxnLst/>
            <a:rect l="l" t="t" r="r" b="b"/>
            <a:pathLst>
              <a:path w="991870" h="306070">
                <a:moveTo>
                  <a:pt x="81521" y="7505"/>
                </a:moveTo>
                <a:lnTo>
                  <a:pt x="0" y="7505"/>
                </a:lnTo>
                <a:lnTo>
                  <a:pt x="0" y="298043"/>
                </a:lnTo>
                <a:lnTo>
                  <a:pt x="81521" y="298043"/>
                </a:lnTo>
                <a:lnTo>
                  <a:pt x="81521" y="7505"/>
                </a:lnTo>
                <a:close/>
              </a:path>
              <a:path w="991870" h="306070">
                <a:moveTo>
                  <a:pt x="393522" y="7454"/>
                </a:moveTo>
                <a:lnTo>
                  <a:pt x="316039" y="7454"/>
                </a:lnTo>
                <a:lnTo>
                  <a:pt x="316039" y="167690"/>
                </a:lnTo>
                <a:lnTo>
                  <a:pt x="194881" y="7454"/>
                </a:lnTo>
                <a:lnTo>
                  <a:pt x="117360" y="7454"/>
                </a:lnTo>
                <a:lnTo>
                  <a:pt x="117360" y="297992"/>
                </a:lnTo>
                <a:lnTo>
                  <a:pt x="194843" y="297992"/>
                </a:lnTo>
                <a:lnTo>
                  <a:pt x="194843" y="138366"/>
                </a:lnTo>
                <a:lnTo>
                  <a:pt x="315620" y="298094"/>
                </a:lnTo>
                <a:lnTo>
                  <a:pt x="316039" y="297751"/>
                </a:lnTo>
                <a:lnTo>
                  <a:pt x="316039" y="297992"/>
                </a:lnTo>
                <a:lnTo>
                  <a:pt x="393522" y="297992"/>
                </a:lnTo>
                <a:lnTo>
                  <a:pt x="393522" y="7454"/>
                </a:lnTo>
                <a:close/>
              </a:path>
              <a:path w="991870" h="306070">
                <a:moveTo>
                  <a:pt x="687095" y="51587"/>
                </a:moveTo>
                <a:lnTo>
                  <a:pt x="663816" y="30187"/>
                </a:lnTo>
                <a:lnTo>
                  <a:pt x="636473" y="13931"/>
                </a:lnTo>
                <a:lnTo>
                  <a:pt x="605840" y="3619"/>
                </a:lnTo>
                <a:lnTo>
                  <a:pt x="572681" y="0"/>
                </a:lnTo>
                <a:lnTo>
                  <a:pt x="524395" y="7785"/>
                </a:lnTo>
                <a:lnTo>
                  <a:pt x="482460" y="29476"/>
                </a:lnTo>
                <a:lnTo>
                  <a:pt x="449389" y="62547"/>
                </a:lnTo>
                <a:lnTo>
                  <a:pt x="427710" y="104495"/>
                </a:lnTo>
                <a:lnTo>
                  <a:pt x="419912" y="152781"/>
                </a:lnTo>
                <a:lnTo>
                  <a:pt x="427710" y="201066"/>
                </a:lnTo>
                <a:lnTo>
                  <a:pt x="449389" y="243001"/>
                </a:lnTo>
                <a:lnTo>
                  <a:pt x="482460" y="276072"/>
                </a:lnTo>
                <a:lnTo>
                  <a:pt x="524395" y="297764"/>
                </a:lnTo>
                <a:lnTo>
                  <a:pt x="572681" y="305549"/>
                </a:lnTo>
                <a:lnTo>
                  <a:pt x="605840" y="301942"/>
                </a:lnTo>
                <a:lnTo>
                  <a:pt x="636473" y="291617"/>
                </a:lnTo>
                <a:lnTo>
                  <a:pt x="663816" y="275374"/>
                </a:lnTo>
                <a:lnTo>
                  <a:pt x="687095" y="253974"/>
                </a:lnTo>
                <a:lnTo>
                  <a:pt x="630186" y="197053"/>
                </a:lnTo>
                <a:lnTo>
                  <a:pt x="618896" y="208749"/>
                </a:lnTo>
                <a:lnTo>
                  <a:pt x="605243" y="217703"/>
                </a:lnTo>
                <a:lnTo>
                  <a:pt x="589686" y="223418"/>
                </a:lnTo>
                <a:lnTo>
                  <a:pt x="572681" y="225425"/>
                </a:lnTo>
                <a:lnTo>
                  <a:pt x="544410" y="219722"/>
                </a:lnTo>
                <a:lnTo>
                  <a:pt x="521322" y="204152"/>
                </a:lnTo>
                <a:lnTo>
                  <a:pt x="505752" y="181063"/>
                </a:lnTo>
                <a:lnTo>
                  <a:pt x="500037" y="152781"/>
                </a:lnTo>
                <a:lnTo>
                  <a:pt x="505752" y="124510"/>
                </a:lnTo>
                <a:lnTo>
                  <a:pt x="521322" y="101422"/>
                </a:lnTo>
                <a:lnTo>
                  <a:pt x="544410" y="85852"/>
                </a:lnTo>
                <a:lnTo>
                  <a:pt x="572681" y="80137"/>
                </a:lnTo>
                <a:lnTo>
                  <a:pt x="589686" y="82143"/>
                </a:lnTo>
                <a:lnTo>
                  <a:pt x="605243" y="87858"/>
                </a:lnTo>
                <a:lnTo>
                  <a:pt x="618896" y="96799"/>
                </a:lnTo>
                <a:lnTo>
                  <a:pt x="630186" y="108496"/>
                </a:lnTo>
                <a:lnTo>
                  <a:pt x="687095" y="51587"/>
                </a:lnTo>
                <a:close/>
              </a:path>
              <a:path w="991870" h="306070">
                <a:moveTo>
                  <a:pt x="991438" y="152933"/>
                </a:moveTo>
                <a:lnTo>
                  <a:pt x="983665" y="104698"/>
                </a:lnTo>
                <a:lnTo>
                  <a:pt x="971232" y="80670"/>
                </a:lnTo>
                <a:lnTo>
                  <a:pt x="961999" y="62801"/>
                </a:lnTo>
                <a:lnTo>
                  <a:pt x="928954" y="29768"/>
                </a:lnTo>
                <a:lnTo>
                  <a:pt x="911085" y="20535"/>
                </a:lnTo>
                <a:lnTo>
                  <a:pt x="911085" y="152933"/>
                </a:lnTo>
                <a:lnTo>
                  <a:pt x="905408" y="181063"/>
                </a:lnTo>
                <a:lnTo>
                  <a:pt x="889927" y="204038"/>
                </a:lnTo>
                <a:lnTo>
                  <a:pt x="866952" y="219519"/>
                </a:lnTo>
                <a:lnTo>
                  <a:pt x="838822" y="225196"/>
                </a:lnTo>
                <a:lnTo>
                  <a:pt x="810691" y="219519"/>
                </a:lnTo>
                <a:lnTo>
                  <a:pt x="787717" y="204038"/>
                </a:lnTo>
                <a:lnTo>
                  <a:pt x="772236" y="181063"/>
                </a:lnTo>
                <a:lnTo>
                  <a:pt x="766546" y="152933"/>
                </a:lnTo>
                <a:lnTo>
                  <a:pt x="772236" y="124802"/>
                </a:lnTo>
                <a:lnTo>
                  <a:pt x="787717" y="101828"/>
                </a:lnTo>
                <a:lnTo>
                  <a:pt x="810691" y="86347"/>
                </a:lnTo>
                <a:lnTo>
                  <a:pt x="838822" y="80670"/>
                </a:lnTo>
                <a:lnTo>
                  <a:pt x="866952" y="86347"/>
                </a:lnTo>
                <a:lnTo>
                  <a:pt x="889927" y="101828"/>
                </a:lnTo>
                <a:lnTo>
                  <a:pt x="905408" y="124802"/>
                </a:lnTo>
                <a:lnTo>
                  <a:pt x="911085" y="152933"/>
                </a:lnTo>
                <a:lnTo>
                  <a:pt x="911085" y="20535"/>
                </a:lnTo>
                <a:lnTo>
                  <a:pt x="887069" y="8102"/>
                </a:lnTo>
                <a:lnTo>
                  <a:pt x="838822" y="317"/>
                </a:lnTo>
                <a:lnTo>
                  <a:pt x="790587" y="8102"/>
                </a:lnTo>
                <a:lnTo>
                  <a:pt x="748690" y="29768"/>
                </a:lnTo>
                <a:lnTo>
                  <a:pt x="715657" y="62801"/>
                </a:lnTo>
                <a:lnTo>
                  <a:pt x="693991" y="104698"/>
                </a:lnTo>
                <a:lnTo>
                  <a:pt x="686206" y="152933"/>
                </a:lnTo>
                <a:lnTo>
                  <a:pt x="693991" y="201168"/>
                </a:lnTo>
                <a:lnTo>
                  <a:pt x="715657" y="243065"/>
                </a:lnTo>
                <a:lnTo>
                  <a:pt x="748690" y="276110"/>
                </a:lnTo>
                <a:lnTo>
                  <a:pt x="790587" y="297764"/>
                </a:lnTo>
                <a:lnTo>
                  <a:pt x="838822" y="305549"/>
                </a:lnTo>
                <a:lnTo>
                  <a:pt x="887069" y="297764"/>
                </a:lnTo>
                <a:lnTo>
                  <a:pt x="928954" y="276110"/>
                </a:lnTo>
                <a:lnTo>
                  <a:pt x="961999" y="243065"/>
                </a:lnTo>
                <a:lnTo>
                  <a:pt x="971232" y="225196"/>
                </a:lnTo>
                <a:lnTo>
                  <a:pt x="983665" y="201168"/>
                </a:lnTo>
                <a:lnTo>
                  <a:pt x="991438" y="152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object 3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15337" y="3897002"/>
            <a:ext cx="1069674" cy="295198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11980862" y="3976890"/>
            <a:ext cx="2540" cy="295275"/>
          </a:xfrm>
          <a:custGeom>
            <a:avLst/>
            <a:gdLst/>
            <a:ahLst/>
            <a:cxnLst/>
            <a:rect l="l" t="t" r="r" b="b"/>
            <a:pathLst>
              <a:path w="2540" h="295275">
                <a:moveTo>
                  <a:pt x="2425" y="0"/>
                </a:moveTo>
                <a:lnTo>
                  <a:pt x="0" y="0"/>
                </a:lnTo>
                <a:lnTo>
                  <a:pt x="0" y="295173"/>
                </a:lnTo>
                <a:lnTo>
                  <a:pt x="2425" y="295173"/>
                </a:lnTo>
                <a:lnTo>
                  <a:pt x="24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35299" y="3980776"/>
            <a:ext cx="503580" cy="28951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2A18936E-3C18-EC49-D3AB-B7730FCA8513}"/>
              </a:ext>
            </a:extLst>
          </p:cNvPr>
          <p:cNvSpPr txBox="1"/>
          <p:nvPr/>
        </p:nvSpPr>
        <p:spPr>
          <a:xfrm>
            <a:off x="4014833" y="1289789"/>
            <a:ext cx="5227656" cy="946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550" b="1" spc="-85" dirty="0">
                <a:solidFill>
                  <a:srgbClr val="FFFFFF"/>
                </a:solidFill>
                <a:latin typeface="Barlow Semi Condensed" pitchFamily="2" charset="77"/>
              </a:rPr>
              <a:t>FAMILY</a:t>
            </a:r>
            <a:r>
              <a:rPr lang="en-GB" sz="5550" b="1" spc="-150" dirty="0">
                <a:solidFill>
                  <a:srgbClr val="FFFFFF"/>
                </a:solidFill>
                <a:latin typeface="Barlow Semi Condensed" pitchFamily="2" charset="77"/>
              </a:rPr>
              <a:t> </a:t>
            </a:r>
            <a:r>
              <a:rPr lang="en-GB" sz="5550" b="1" spc="-30" dirty="0">
                <a:solidFill>
                  <a:srgbClr val="FFFFFF"/>
                </a:solidFill>
                <a:latin typeface="Barlow Semi Condensed" pitchFamily="2" charset="77"/>
              </a:rPr>
              <a:t>HERITAGE</a:t>
            </a:r>
            <a:endParaRPr lang="en-IT" sz="5550" b="1" dirty="0">
              <a:latin typeface="Barlow Semi Condensed" pitchFamily="2" charset="77"/>
            </a:endParaRPr>
          </a:p>
        </p:txBody>
      </p:sp>
      <p:pic>
        <p:nvPicPr>
          <p:cNvPr id="48" name="Picture 47" descr="A black background with white text and orange numbers&#10;&#10;Description automatically generated">
            <a:extLst>
              <a:ext uri="{FF2B5EF4-FFF2-40B4-BE49-F238E27FC236}">
                <a16:creationId xmlns:a16="http://schemas.microsoft.com/office/drawing/2014/main" id="{533BE700-B5F0-A7AF-6875-17EC6996A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359" y="5046560"/>
            <a:ext cx="6009496" cy="60792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8554"/>
            <a:ext cx="5885815" cy="6875780"/>
          </a:xfrm>
          <a:custGeom>
            <a:avLst/>
            <a:gdLst/>
            <a:ahLst/>
            <a:cxnLst/>
            <a:rect l="l" t="t" r="r" b="b"/>
            <a:pathLst>
              <a:path w="5885815" h="6875780">
                <a:moveTo>
                  <a:pt x="0" y="3899110"/>
                </a:moveTo>
                <a:lnTo>
                  <a:pt x="0" y="4007861"/>
                </a:lnTo>
                <a:lnTo>
                  <a:pt x="1487412" y="6875310"/>
                </a:lnTo>
                <a:lnTo>
                  <a:pt x="1713125" y="6614541"/>
                </a:lnTo>
                <a:lnTo>
                  <a:pt x="1416660" y="6614541"/>
                </a:lnTo>
                <a:lnTo>
                  <a:pt x="0" y="3899110"/>
                </a:lnTo>
                <a:close/>
              </a:path>
              <a:path w="5885815" h="6875780">
                <a:moveTo>
                  <a:pt x="5832476" y="1525092"/>
                </a:moveTo>
                <a:lnTo>
                  <a:pt x="1416660" y="6614541"/>
                </a:lnTo>
                <a:lnTo>
                  <a:pt x="1713125" y="6614541"/>
                </a:lnTo>
                <a:lnTo>
                  <a:pt x="5885193" y="1794484"/>
                </a:lnTo>
                <a:lnTo>
                  <a:pt x="5832476" y="1525092"/>
                </a:lnTo>
                <a:close/>
              </a:path>
              <a:path w="5885815" h="6875780">
                <a:moveTo>
                  <a:pt x="0" y="3494741"/>
                </a:moveTo>
                <a:lnTo>
                  <a:pt x="0" y="3604868"/>
                </a:lnTo>
                <a:lnTo>
                  <a:pt x="1411187" y="6325844"/>
                </a:lnTo>
                <a:lnTo>
                  <a:pt x="1637373" y="6064516"/>
                </a:lnTo>
                <a:lnTo>
                  <a:pt x="1341006" y="6064516"/>
                </a:lnTo>
                <a:lnTo>
                  <a:pt x="0" y="3494741"/>
                </a:lnTo>
                <a:close/>
              </a:path>
              <a:path w="5885815" h="6875780">
                <a:moveTo>
                  <a:pt x="5730761" y="1005420"/>
                </a:moveTo>
                <a:lnTo>
                  <a:pt x="1341006" y="6064516"/>
                </a:lnTo>
                <a:lnTo>
                  <a:pt x="1637373" y="6064516"/>
                </a:lnTo>
                <a:lnTo>
                  <a:pt x="5783390" y="1274343"/>
                </a:lnTo>
                <a:lnTo>
                  <a:pt x="5730761" y="1005420"/>
                </a:lnTo>
                <a:close/>
              </a:path>
              <a:path w="5885815" h="6875780">
                <a:moveTo>
                  <a:pt x="0" y="3134205"/>
                </a:moveTo>
                <a:lnTo>
                  <a:pt x="0" y="3244778"/>
                </a:lnTo>
                <a:lnTo>
                  <a:pt x="1335114" y="5819381"/>
                </a:lnTo>
                <a:lnTo>
                  <a:pt x="1560963" y="5558421"/>
                </a:lnTo>
                <a:lnTo>
                  <a:pt x="1264235" y="5558421"/>
                </a:lnTo>
                <a:lnTo>
                  <a:pt x="0" y="3134205"/>
                </a:lnTo>
                <a:close/>
              </a:path>
              <a:path w="5885815" h="6875780">
                <a:moveTo>
                  <a:pt x="5635740" y="519950"/>
                </a:moveTo>
                <a:lnTo>
                  <a:pt x="1264235" y="5558421"/>
                </a:lnTo>
                <a:lnTo>
                  <a:pt x="1560963" y="5558421"/>
                </a:lnTo>
                <a:lnTo>
                  <a:pt x="5688458" y="789266"/>
                </a:lnTo>
                <a:lnTo>
                  <a:pt x="5635740" y="519950"/>
                </a:lnTo>
                <a:close/>
              </a:path>
              <a:path w="5885815" h="6875780">
                <a:moveTo>
                  <a:pt x="0" y="2730214"/>
                </a:moveTo>
                <a:lnTo>
                  <a:pt x="0" y="2842066"/>
                </a:lnTo>
                <a:lnTo>
                  <a:pt x="1259396" y="5269522"/>
                </a:lnTo>
                <a:lnTo>
                  <a:pt x="1485212" y="5008613"/>
                </a:lnTo>
                <a:lnTo>
                  <a:pt x="1188645" y="5008613"/>
                </a:lnTo>
                <a:lnTo>
                  <a:pt x="0" y="2730214"/>
                </a:lnTo>
                <a:close/>
              </a:path>
              <a:path w="5885815" h="6875780">
                <a:moveTo>
                  <a:pt x="5533975" y="0"/>
                </a:moveTo>
                <a:lnTo>
                  <a:pt x="1188645" y="5008613"/>
                </a:lnTo>
                <a:lnTo>
                  <a:pt x="1485212" y="5008613"/>
                </a:lnTo>
                <a:lnTo>
                  <a:pt x="5586756" y="269659"/>
                </a:lnTo>
                <a:lnTo>
                  <a:pt x="5533975" y="0"/>
                </a:lnTo>
                <a:close/>
              </a:path>
            </a:pathLst>
          </a:custGeom>
          <a:solidFill>
            <a:srgbClr val="FFFFFF">
              <a:alpha val="5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10283" y="855506"/>
            <a:ext cx="4582795" cy="1574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075" marR="5080" indent="-80010">
              <a:lnSpc>
                <a:spcPct val="100600"/>
              </a:lnSpc>
              <a:spcBef>
                <a:spcPts val="95"/>
              </a:spcBef>
            </a:pPr>
            <a:r>
              <a:rPr sz="5050" dirty="0">
                <a:solidFill>
                  <a:srgbClr val="FFFFFF"/>
                </a:solidFill>
              </a:rPr>
              <a:t>TURNOVER</a:t>
            </a:r>
            <a:r>
              <a:rPr sz="5050" spc="-110" dirty="0">
                <a:solidFill>
                  <a:srgbClr val="FFFFFF"/>
                </a:solidFill>
              </a:rPr>
              <a:t> </a:t>
            </a:r>
            <a:r>
              <a:rPr sz="5050" spc="-25" dirty="0">
                <a:solidFill>
                  <a:srgbClr val="FFFFFF"/>
                </a:solidFill>
              </a:rPr>
              <a:t>AND </a:t>
            </a:r>
            <a:r>
              <a:rPr sz="5050" dirty="0">
                <a:solidFill>
                  <a:srgbClr val="FFFFFF"/>
                </a:solidFill>
              </a:rPr>
              <a:t>PEOPLE</a:t>
            </a:r>
            <a:r>
              <a:rPr sz="5050" spc="-5" dirty="0">
                <a:solidFill>
                  <a:srgbClr val="FFFFFF"/>
                </a:solidFill>
              </a:rPr>
              <a:t> </a:t>
            </a:r>
            <a:r>
              <a:rPr sz="5050" spc="-10" dirty="0">
                <a:solidFill>
                  <a:srgbClr val="FFFFFF"/>
                </a:solidFill>
              </a:rPr>
              <a:t>TREND</a:t>
            </a:r>
            <a:endParaRPr sz="5050"/>
          </a:p>
        </p:txBody>
      </p:sp>
      <p:grpSp>
        <p:nvGrpSpPr>
          <p:cNvPr id="4" name="object 4"/>
          <p:cNvGrpSpPr/>
          <p:nvPr/>
        </p:nvGrpSpPr>
        <p:grpSpPr>
          <a:xfrm>
            <a:off x="1703158" y="3602182"/>
            <a:ext cx="10530840" cy="4928870"/>
            <a:chOff x="1703158" y="3602182"/>
            <a:chExt cx="10530840" cy="4928870"/>
          </a:xfrm>
        </p:grpSpPr>
        <p:sp>
          <p:nvSpPr>
            <p:cNvPr id="5" name="object 5"/>
            <p:cNvSpPr/>
            <p:nvPr/>
          </p:nvSpPr>
          <p:spPr>
            <a:xfrm>
              <a:off x="1709508" y="3602182"/>
              <a:ext cx="10511155" cy="12700"/>
            </a:xfrm>
            <a:custGeom>
              <a:avLst/>
              <a:gdLst/>
              <a:ahLst/>
              <a:cxnLst/>
              <a:rect l="l" t="t" r="r" b="b"/>
              <a:pathLst>
                <a:path w="10511155" h="12700">
                  <a:moveTo>
                    <a:pt x="0" y="12204"/>
                  </a:moveTo>
                  <a:lnTo>
                    <a:pt x="10510837" y="12204"/>
                  </a:lnTo>
                  <a:lnTo>
                    <a:pt x="10510837" y="0"/>
                  </a:lnTo>
                  <a:lnTo>
                    <a:pt x="0" y="0"/>
                  </a:lnTo>
                  <a:lnTo>
                    <a:pt x="0" y="12204"/>
                  </a:lnTo>
                  <a:close/>
                </a:path>
              </a:pathLst>
            </a:custGeom>
            <a:solidFill>
              <a:srgbClr val="E0E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240881" y="4121945"/>
              <a:ext cx="979805" cy="1905"/>
            </a:xfrm>
            <a:custGeom>
              <a:avLst/>
              <a:gdLst/>
              <a:ahLst/>
              <a:cxnLst/>
              <a:rect l="l" t="t" r="r" b="b"/>
              <a:pathLst>
                <a:path w="979804" h="1904">
                  <a:moveTo>
                    <a:pt x="0" y="0"/>
                  </a:moveTo>
                  <a:lnTo>
                    <a:pt x="54711" y="65"/>
                  </a:lnTo>
                  <a:lnTo>
                    <a:pt x="109165" y="133"/>
                  </a:lnTo>
                  <a:lnTo>
                    <a:pt x="163359" y="201"/>
                  </a:lnTo>
                  <a:lnTo>
                    <a:pt x="217289" y="270"/>
                  </a:lnTo>
                  <a:lnTo>
                    <a:pt x="270951" y="341"/>
                  </a:lnTo>
                  <a:lnTo>
                    <a:pt x="324341" y="413"/>
                  </a:lnTo>
                  <a:lnTo>
                    <a:pt x="377457" y="485"/>
                  </a:lnTo>
                  <a:lnTo>
                    <a:pt x="430293" y="559"/>
                  </a:lnTo>
                  <a:lnTo>
                    <a:pt x="482848" y="634"/>
                  </a:lnTo>
                  <a:lnTo>
                    <a:pt x="535117" y="710"/>
                  </a:lnTo>
                  <a:lnTo>
                    <a:pt x="587096" y="787"/>
                  </a:lnTo>
                  <a:lnTo>
                    <a:pt x="638782" y="866"/>
                  </a:lnTo>
                  <a:lnTo>
                    <a:pt x="690171" y="945"/>
                  </a:lnTo>
                  <a:lnTo>
                    <a:pt x="741260" y="1025"/>
                  </a:lnTo>
                  <a:lnTo>
                    <a:pt x="792045" y="1106"/>
                  </a:lnTo>
                  <a:lnTo>
                    <a:pt x="842522" y="1188"/>
                  </a:lnTo>
                  <a:lnTo>
                    <a:pt x="892688" y="1271"/>
                  </a:lnTo>
                  <a:lnTo>
                    <a:pt x="942539" y="1355"/>
                  </a:lnTo>
                  <a:lnTo>
                    <a:pt x="979464" y="1418"/>
                  </a:lnTo>
                </a:path>
              </a:pathLst>
            </a:custGeom>
            <a:ln w="12204">
              <a:solidFill>
                <a:srgbClr val="E0E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09508" y="4119625"/>
              <a:ext cx="8857615" cy="4445"/>
            </a:xfrm>
            <a:custGeom>
              <a:avLst/>
              <a:gdLst/>
              <a:ahLst/>
              <a:cxnLst/>
              <a:rect l="l" t="t" r="r" b="b"/>
              <a:pathLst>
                <a:path w="8857615" h="4445">
                  <a:moveTo>
                    <a:pt x="0" y="3936"/>
                  </a:moveTo>
                  <a:lnTo>
                    <a:pt x="41635" y="3863"/>
                  </a:lnTo>
                  <a:lnTo>
                    <a:pt x="83505" y="3790"/>
                  </a:lnTo>
                  <a:lnTo>
                    <a:pt x="125609" y="3717"/>
                  </a:lnTo>
                  <a:lnTo>
                    <a:pt x="167943" y="3646"/>
                  </a:lnTo>
                  <a:lnTo>
                    <a:pt x="210507" y="3575"/>
                  </a:lnTo>
                  <a:lnTo>
                    <a:pt x="253297" y="3505"/>
                  </a:lnTo>
                  <a:lnTo>
                    <a:pt x="296311" y="3435"/>
                  </a:lnTo>
                  <a:lnTo>
                    <a:pt x="339547" y="3366"/>
                  </a:lnTo>
                  <a:lnTo>
                    <a:pt x="383004" y="3298"/>
                  </a:lnTo>
                  <a:lnTo>
                    <a:pt x="426677" y="3231"/>
                  </a:lnTo>
                  <a:lnTo>
                    <a:pt x="470566" y="3164"/>
                  </a:lnTo>
                  <a:lnTo>
                    <a:pt x="514668" y="3098"/>
                  </a:lnTo>
                  <a:lnTo>
                    <a:pt x="558981" y="3033"/>
                  </a:lnTo>
                  <a:lnTo>
                    <a:pt x="603503" y="2968"/>
                  </a:lnTo>
                  <a:lnTo>
                    <a:pt x="648231" y="2904"/>
                  </a:lnTo>
                  <a:lnTo>
                    <a:pt x="693163" y="2841"/>
                  </a:lnTo>
                  <a:lnTo>
                    <a:pt x="738297" y="2779"/>
                  </a:lnTo>
                  <a:lnTo>
                    <a:pt x="783631" y="2717"/>
                  </a:lnTo>
                  <a:lnTo>
                    <a:pt x="829162" y="2656"/>
                  </a:lnTo>
                  <a:lnTo>
                    <a:pt x="874888" y="2595"/>
                  </a:lnTo>
                  <a:lnTo>
                    <a:pt x="920808" y="2535"/>
                  </a:lnTo>
                  <a:lnTo>
                    <a:pt x="966918" y="2476"/>
                  </a:lnTo>
                  <a:lnTo>
                    <a:pt x="1013216" y="2418"/>
                  </a:lnTo>
                  <a:lnTo>
                    <a:pt x="1059701" y="2360"/>
                  </a:lnTo>
                  <a:lnTo>
                    <a:pt x="1106370" y="2303"/>
                  </a:lnTo>
                  <a:lnTo>
                    <a:pt x="1153220" y="2247"/>
                  </a:lnTo>
                  <a:lnTo>
                    <a:pt x="1200250" y="2191"/>
                  </a:lnTo>
                  <a:lnTo>
                    <a:pt x="1247458" y="2136"/>
                  </a:lnTo>
                  <a:lnTo>
                    <a:pt x="1294840" y="2082"/>
                  </a:lnTo>
                  <a:lnTo>
                    <a:pt x="1342395" y="2029"/>
                  </a:lnTo>
                  <a:lnTo>
                    <a:pt x="1390121" y="1976"/>
                  </a:lnTo>
                  <a:lnTo>
                    <a:pt x="1438015" y="1924"/>
                  </a:lnTo>
                  <a:lnTo>
                    <a:pt x="1486075" y="1872"/>
                  </a:lnTo>
                  <a:lnTo>
                    <a:pt x="1534299" y="1822"/>
                  </a:lnTo>
                  <a:lnTo>
                    <a:pt x="1582685" y="1772"/>
                  </a:lnTo>
                  <a:lnTo>
                    <a:pt x="1631230" y="1722"/>
                  </a:lnTo>
                  <a:lnTo>
                    <a:pt x="1679933" y="1674"/>
                  </a:lnTo>
                  <a:lnTo>
                    <a:pt x="1728790" y="1626"/>
                  </a:lnTo>
                  <a:lnTo>
                    <a:pt x="1777800" y="1578"/>
                  </a:lnTo>
                  <a:lnTo>
                    <a:pt x="1826960" y="1532"/>
                  </a:lnTo>
                  <a:lnTo>
                    <a:pt x="1876268" y="1486"/>
                  </a:lnTo>
                  <a:lnTo>
                    <a:pt x="1925723" y="1441"/>
                  </a:lnTo>
                  <a:lnTo>
                    <a:pt x="1975321" y="1396"/>
                  </a:lnTo>
                  <a:lnTo>
                    <a:pt x="2025061" y="1353"/>
                  </a:lnTo>
                  <a:lnTo>
                    <a:pt x="2074940" y="1310"/>
                  </a:lnTo>
                  <a:lnTo>
                    <a:pt x="2124956" y="1267"/>
                  </a:lnTo>
                  <a:lnTo>
                    <a:pt x="2175106" y="1226"/>
                  </a:lnTo>
                  <a:lnTo>
                    <a:pt x="2225390" y="1185"/>
                  </a:lnTo>
                  <a:lnTo>
                    <a:pt x="2275803" y="1144"/>
                  </a:lnTo>
                  <a:lnTo>
                    <a:pt x="2326345" y="1105"/>
                  </a:lnTo>
                  <a:lnTo>
                    <a:pt x="2377012" y="1066"/>
                  </a:lnTo>
                  <a:lnTo>
                    <a:pt x="2427803" y="1028"/>
                  </a:lnTo>
                  <a:lnTo>
                    <a:pt x="2478716" y="990"/>
                  </a:lnTo>
                  <a:lnTo>
                    <a:pt x="2529747" y="953"/>
                  </a:lnTo>
                  <a:lnTo>
                    <a:pt x="2580895" y="917"/>
                  </a:lnTo>
                  <a:lnTo>
                    <a:pt x="2632158" y="882"/>
                  </a:lnTo>
                  <a:lnTo>
                    <a:pt x="2683534" y="847"/>
                  </a:lnTo>
                  <a:lnTo>
                    <a:pt x="2735019" y="813"/>
                  </a:lnTo>
                  <a:lnTo>
                    <a:pt x="2786613" y="780"/>
                  </a:lnTo>
                  <a:lnTo>
                    <a:pt x="2838312" y="747"/>
                  </a:lnTo>
                  <a:lnTo>
                    <a:pt x="2890115" y="715"/>
                  </a:lnTo>
                  <a:lnTo>
                    <a:pt x="2942018" y="684"/>
                  </a:lnTo>
                  <a:lnTo>
                    <a:pt x="2994021" y="653"/>
                  </a:lnTo>
                  <a:lnTo>
                    <a:pt x="3046121" y="624"/>
                  </a:lnTo>
                  <a:lnTo>
                    <a:pt x="3098315" y="594"/>
                  </a:lnTo>
                  <a:lnTo>
                    <a:pt x="3150601" y="566"/>
                  </a:lnTo>
                  <a:lnTo>
                    <a:pt x="3202977" y="538"/>
                  </a:lnTo>
                  <a:lnTo>
                    <a:pt x="3255441" y="511"/>
                  </a:lnTo>
                  <a:lnTo>
                    <a:pt x="3307991" y="485"/>
                  </a:lnTo>
                  <a:lnTo>
                    <a:pt x="3360624" y="459"/>
                  </a:lnTo>
                  <a:lnTo>
                    <a:pt x="3413338" y="434"/>
                  </a:lnTo>
                  <a:lnTo>
                    <a:pt x="3466131" y="410"/>
                  </a:lnTo>
                  <a:lnTo>
                    <a:pt x="3519000" y="386"/>
                  </a:lnTo>
                  <a:lnTo>
                    <a:pt x="3571944" y="363"/>
                  </a:lnTo>
                  <a:lnTo>
                    <a:pt x="3624960" y="341"/>
                  </a:lnTo>
                  <a:lnTo>
                    <a:pt x="3678046" y="320"/>
                  </a:lnTo>
                  <a:lnTo>
                    <a:pt x="3731199" y="299"/>
                  </a:lnTo>
                  <a:lnTo>
                    <a:pt x="3784418" y="279"/>
                  </a:lnTo>
                  <a:lnTo>
                    <a:pt x="3837700" y="260"/>
                  </a:lnTo>
                  <a:lnTo>
                    <a:pt x="3891043" y="241"/>
                  </a:lnTo>
                  <a:lnTo>
                    <a:pt x="3944444" y="223"/>
                  </a:lnTo>
                  <a:lnTo>
                    <a:pt x="3997902" y="206"/>
                  </a:lnTo>
                  <a:lnTo>
                    <a:pt x="4051415" y="189"/>
                  </a:lnTo>
                  <a:lnTo>
                    <a:pt x="4104979" y="173"/>
                  </a:lnTo>
                  <a:lnTo>
                    <a:pt x="4158593" y="158"/>
                  </a:lnTo>
                  <a:lnTo>
                    <a:pt x="4212254" y="143"/>
                  </a:lnTo>
                  <a:lnTo>
                    <a:pt x="4265961" y="129"/>
                  </a:lnTo>
                  <a:lnTo>
                    <a:pt x="4319711" y="116"/>
                  </a:lnTo>
                  <a:lnTo>
                    <a:pt x="4373502" y="104"/>
                  </a:lnTo>
                  <a:lnTo>
                    <a:pt x="4427331" y="92"/>
                  </a:lnTo>
                  <a:lnTo>
                    <a:pt x="4481196" y="81"/>
                  </a:lnTo>
                  <a:lnTo>
                    <a:pt x="4535096" y="71"/>
                  </a:lnTo>
                  <a:lnTo>
                    <a:pt x="4589027" y="61"/>
                  </a:lnTo>
                  <a:lnTo>
                    <a:pt x="4642988" y="52"/>
                  </a:lnTo>
                  <a:lnTo>
                    <a:pt x="4696977" y="44"/>
                  </a:lnTo>
                  <a:lnTo>
                    <a:pt x="4750990" y="37"/>
                  </a:lnTo>
                  <a:lnTo>
                    <a:pt x="4805026" y="30"/>
                  </a:lnTo>
                  <a:lnTo>
                    <a:pt x="4859083" y="24"/>
                  </a:lnTo>
                  <a:lnTo>
                    <a:pt x="4913159" y="18"/>
                  </a:lnTo>
                  <a:lnTo>
                    <a:pt x="4967250" y="13"/>
                  </a:lnTo>
                  <a:lnTo>
                    <a:pt x="5021356" y="9"/>
                  </a:lnTo>
                  <a:lnTo>
                    <a:pt x="5075473" y="6"/>
                  </a:lnTo>
                  <a:lnTo>
                    <a:pt x="5129600" y="3"/>
                  </a:lnTo>
                  <a:lnTo>
                    <a:pt x="5183734" y="1"/>
                  </a:lnTo>
                  <a:lnTo>
                    <a:pt x="5237873" y="0"/>
                  </a:lnTo>
                  <a:lnTo>
                    <a:pt x="5292014" y="0"/>
                  </a:lnTo>
                  <a:lnTo>
                    <a:pt x="5346156" y="0"/>
                  </a:lnTo>
                  <a:lnTo>
                    <a:pt x="5400297" y="0"/>
                  </a:lnTo>
                  <a:lnTo>
                    <a:pt x="5454433" y="2"/>
                  </a:lnTo>
                  <a:lnTo>
                    <a:pt x="5508564" y="4"/>
                  </a:lnTo>
                  <a:lnTo>
                    <a:pt x="5562685" y="7"/>
                  </a:lnTo>
                  <a:lnTo>
                    <a:pt x="5616797" y="11"/>
                  </a:lnTo>
                  <a:lnTo>
                    <a:pt x="5670895" y="15"/>
                  </a:lnTo>
                  <a:lnTo>
                    <a:pt x="5724978" y="20"/>
                  </a:lnTo>
                  <a:lnTo>
                    <a:pt x="5779044" y="26"/>
                  </a:lnTo>
                  <a:lnTo>
                    <a:pt x="5833090" y="32"/>
                  </a:lnTo>
                  <a:lnTo>
                    <a:pt x="5887114" y="39"/>
                  </a:lnTo>
                  <a:lnTo>
                    <a:pt x="5941114" y="47"/>
                  </a:lnTo>
                  <a:lnTo>
                    <a:pt x="5995088" y="56"/>
                  </a:lnTo>
                  <a:lnTo>
                    <a:pt x="6049033" y="65"/>
                  </a:lnTo>
                  <a:lnTo>
                    <a:pt x="6102947" y="75"/>
                  </a:lnTo>
                  <a:lnTo>
                    <a:pt x="6156829" y="85"/>
                  </a:lnTo>
                  <a:lnTo>
                    <a:pt x="6210675" y="97"/>
                  </a:lnTo>
                  <a:lnTo>
                    <a:pt x="6264483" y="109"/>
                  </a:lnTo>
                  <a:lnTo>
                    <a:pt x="6318252" y="121"/>
                  </a:lnTo>
                  <a:lnTo>
                    <a:pt x="6371979" y="135"/>
                  </a:lnTo>
                  <a:lnTo>
                    <a:pt x="6425661" y="149"/>
                  </a:lnTo>
                  <a:lnTo>
                    <a:pt x="6479297" y="164"/>
                  </a:lnTo>
                  <a:lnTo>
                    <a:pt x="6532884" y="179"/>
                  </a:lnTo>
                  <a:lnTo>
                    <a:pt x="6586421" y="195"/>
                  </a:lnTo>
                  <a:lnTo>
                    <a:pt x="6639904" y="212"/>
                  </a:lnTo>
                  <a:lnTo>
                    <a:pt x="6693331" y="230"/>
                  </a:lnTo>
                  <a:lnTo>
                    <a:pt x="6746701" y="248"/>
                  </a:lnTo>
                  <a:lnTo>
                    <a:pt x="6800011" y="267"/>
                  </a:lnTo>
                  <a:lnTo>
                    <a:pt x="6853259" y="287"/>
                  </a:lnTo>
                  <a:lnTo>
                    <a:pt x="6906443" y="307"/>
                  </a:lnTo>
                  <a:lnTo>
                    <a:pt x="6959560" y="328"/>
                  </a:lnTo>
                  <a:lnTo>
                    <a:pt x="7012608" y="350"/>
                  </a:lnTo>
                  <a:lnTo>
                    <a:pt x="7065585" y="372"/>
                  </a:lnTo>
                  <a:lnTo>
                    <a:pt x="7118489" y="396"/>
                  </a:lnTo>
                  <a:lnTo>
                    <a:pt x="7171317" y="420"/>
                  </a:lnTo>
                  <a:lnTo>
                    <a:pt x="7224067" y="444"/>
                  </a:lnTo>
                  <a:lnTo>
                    <a:pt x="7276737" y="469"/>
                  </a:lnTo>
                  <a:lnTo>
                    <a:pt x="7329325" y="495"/>
                  </a:lnTo>
                  <a:lnTo>
                    <a:pt x="7381829" y="522"/>
                  </a:lnTo>
                  <a:lnTo>
                    <a:pt x="7434245" y="549"/>
                  </a:lnTo>
                  <a:lnTo>
                    <a:pt x="7486573" y="577"/>
                  </a:lnTo>
                  <a:lnTo>
                    <a:pt x="7538809" y="606"/>
                  </a:lnTo>
                  <a:lnTo>
                    <a:pt x="7590952" y="636"/>
                  </a:lnTo>
                  <a:lnTo>
                    <a:pt x="7643000" y="666"/>
                  </a:lnTo>
                  <a:lnTo>
                    <a:pt x="7694949" y="697"/>
                  </a:lnTo>
                  <a:lnTo>
                    <a:pt x="7746798" y="728"/>
                  </a:lnTo>
                  <a:lnTo>
                    <a:pt x="7798545" y="761"/>
                  </a:lnTo>
                  <a:lnTo>
                    <a:pt x="7850187" y="793"/>
                  </a:lnTo>
                  <a:lnTo>
                    <a:pt x="7901722" y="827"/>
                  </a:lnTo>
                  <a:lnTo>
                    <a:pt x="7953148" y="861"/>
                  </a:lnTo>
                  <a:lnTo>
                    <a:pt x="8004462" y="897"/>
                  </a:lnTo>
                  <a:lnTo>
                    <a:pt x="8055663" y="932"/>
                  </a:lnTo>
                  <a:lnTo>
                    <a:pt x="8106749" y="969"/>
                  </a:lnTo>
                  <a:lnTo>
                    <a:pt x="8157716" y="1006"/>
                  </a:lnTo>
                  <a:lnTo>
                    <a:pt x="8208562" y="1044"/>
                  </a:lnTo>
                  <a:lnTo>
                    <a:pt x="8259286" y="1082"/>
                  </a:lnTo>
                  <a:lnTo>
                    <a:pt x="8309886" y="1122"/>
                  </a:lnTo>
                  <a:lnTo>
                    <a:pt x="8360358" y="1162"/>
                  </a:lnTo>
                  <a:lnTo>
                    <a:pt x="8410701" y="1202"/>
                  </a:lnTo>
                  <a:lnTo>
                    <a:pt x="8460913" y="1244"/>
                  </a:lnTo>
                  <a:lnTo>
                    <a:pt x="8510990" y="1286"/>
                  </a:lnTo>
                  <a:lnTo>
                    <a:pt x="8560932" y="1328"/>
                  </a:lnTo>
                  <a:lnTo>
                    <a:pt x="8610736" y="1372"/>
                  </a:lnTo>
                  <a:lnTo>
                    <a:pt x="8660399" y="1416"/>
                  </a:lnTo>
                  <a:lnTo>
                    <a:pt x="8709919" y="1461"/>
                  </a:lnTo>
                  <a:lnTo>
                    <a:pt x="8759295" y="1506"/>
                  </a:lnTo>
                  <a:lnTo>
                    <a:pt x="8808523" y="1553"/>
                  </a:lnTo>
                  <a:lnTo>
                    <a:pt x="8857602" y="1600"/>
                  </a:lnTo>
                </a:path>
              </a:pathLst>
            </a:custGeom>
            <a:ln w="12204">
              <a:solidFill>
                <a:srgbClr val="E0E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09508" y="4632744"/>
              <a:ext cx="10511155" cy="12700"/>
            </a:xfrm>
            <a:custGeom>
              <a:avLst/>
              <a:gdLst/>
              <a:ahLst/>
              <a:cxnLst/>
              <a:rect l="l" t="t" r="r" b="b"/>
              <a:pathLst>
                <a:path w="10511155" h="12700">
                  <a:moveTo>
                    <a:pt x="8954579" y="0"/>
                  </a:moveTo>
                  <a:lnTo>
                    <a:pt x="0" y="0"/>
                  </a:lnTo>
                  <a:lnTo>
                    <a:pt x="0" y="12204"/>
                  </a:lnTo>
                  <a:lnTo>
                    <a:pt x="8954579" y="12204"/>
                  </a:lnTo>
                  <a:lnTo>
                    <a:pt x="8954579" y="0"/>
                  </a:lnTo>
                  <a:close/>
                </a:path>
                <a:path w="10511155" h="12700">
                  <a:moveTo>
                    <a:pt x="9925520" y="0"/>
                  </a:moveTo>
                  <a:lnTo>
                    <a:pt x="9442564" y="0"/>
                  </a:lnTo>
                  <a:lnTo>
                    <a:pt x="9442564" y="12204"/>
                  </a:lnTo>
                  <a:lnTo>
                    <a:pt x="9925520" y="12204"/>
                  </a:lnTo>
                  <a:lnTo>
                    <a:pt x="9925520" y="0"/>
                  </a:lnTo>
                  <a:close/>
                </a:path>
                <a:path w="10511155" h="12700">
                  <a:moveTo>
                    <a:pt x="10510837" y="0"/>
                  </a:moveTo>
                  <a:lnTo>
                    <a:pt x="10413505" y="0"/>
                  </a:lnTo>
                  <a:lnTo>
                    <a:pt x="10413505" y="12204"/>
                  </a:lnTo>
                  <a:lnTo>
                    <a:pt x="10510837" y="12204"/>
                  </a:lnTo>
                  <a:lnTo>
                    <a:pt x="10510837" y="0"/>
                  </a:lnTo>
                  <a:close/>
                </a:path>
              </a:pathLst>
            </a:custGeom>
            <a:solidFill>
              <a:srgbClr val="E0E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20351" y="5154576"/>
              <a:ext cx="6106160" cy="0"/>
            </a:xfrm>
            <a:custGeom>
              <a:avLst/>
              <a:gdLst/>
              <a:ahLst/>
              <a:cxnLst/>
              <a:rect l="l" t="t" r="r" b="b"/>
              <a:pathLst>
                <a:path w="6106159">
                  <a:moveTo>
                    <a:pt x="0" y="0"/>
                  </a:moveTo>
                  <a:lnTo>
                    <a:pt x="3555562" y="0"/>
                  </a:lnTo>
                </a:path>
                <a:path w="6106159">
                  <a:moveTo>
                    <a:pt x="4043560" y="0"/>
                  </a:moveTo>
                  <a:lnTo>
                    <a:pt x="4543749" y="0"/>
                  </a:lnTo>
                </a:path>
                <a:path w="6106159">
                  <a:moveTo>
                    <a:pt x="5031734" y="0"/>
                  </a:moveTo>
                  <a:lnTo>
                    <a:pt x="5514689" y="0"/>
                  </a:lnTo>
                </a:path>
                <a:path w="6106159">
                  <a:moveTo>
                    <a:pt x="6002673" y="0"/>
                  </a:moveTo>
                  <a:lnTo>
                    <a:pt x="6106097" y="0"/>
                  </a:lnTo>
                </a:path>
              </a:pathLst>
            </a:custGeom>
            <a:ln w="13036">
              <a:solidFill>
                <a:srgbClr val="E0E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09508" y="5154114"/>
              <a:ext cx="4086225" cy="1270"/>
            </a:xfrm>
            <a:custGeom>
              <a:avLst/>
              <a:gdLst/>
              <a:ahLst/>
              <a:cxnLst/>
              <a:rect l="l" t="t" r="r" b="b"/>
              <a:pathLst>
                <a:path w="4086225" h="1270">
                  <a:moveTo>
                    <a:pt x="0" y="0"/>
                  </a:moveTo>
                  <a:lnTo>
                    <a:pt x="51391" y="43"/>
                  </a:lnTo>
                  <a:lnTo>
                    <a:pt x="102768" y="85"/>
                  </a:lnTo>
                  <a:lnTo>
                    <a:pt x="154129" y="126"/>
                  </a:lnTo>
                  <a:lnTo>
                    <a:pt x="205476" y="166"/>
                  </a:lnTo>
                  <a:lnTo>
                    <a:pt x="256808" y="205"/>
                  </a:lnTo>
                  <a:lnTo>
                    <a:pt x="308127" y="243"/>
                  </a:lnTo>
                  <a:lnTo>
                    <a:pt x="359431" y="279"/>
                  </a:lnTo>
                  <a:lnTo>
                    <a:pt x="410722" y="315"/>
                  </a:lnTo>
                  <a:lnTo>
                    <a:pt x="462000" y="350"/>
                  </a:lnTo>
                  <a:lnTo>
                    <a:pt x="513265" y="383"/>
                  </a:lnTo>
                  <a:lnTo>
                    <a:pt x="564517" y="415"/>
                  </a:lnTo>
                  <a:lnTo>
                    <a:pt x="615756" y="447"/>
                  </a:lnTo>
                  <a:lnTo>
                    <a:pt x="666984" y="477"/>
                  </a:lnTo>
                  <a:lnTo>
                    <a:pt x="718199" y="506"/>
                  </a:lnTo>
                  <a:lnTo>
                    <a:pt x="769403" y="534"/>
                  </a:lnTo>
                  <a:lnTo>
                    <a:pt x="820595" y="561"/>
                  </a:lnTo>
                  <a:lnTo>
                    <a:pt x="871776" y="587"/>
                  </a:lnTo>
                  <a:lnTo>
                    <a:pt x="922947" y="611"/>
                  </a:lnTo>
                  <a:lnTo>
                    <a:pt x="974106" y="635"/>
                  </a:lnTo>
                  <a:lnTo>
                    <a:pt x="1025256" y="658"/>
                  </a:lnTo>
                  <a:lnTo>
                    <a:pt x="1076395" y="679"/>
                  </a:lnTo>
                  <a:lnTo>
                    <a:pt x="1127525" y="700"/>
                  </a:lnTo>
                  <a:lnTo>
                    <a:pt x="1178645" y="719"/>
                  </a:lnTo>
                  <a:lnTo>
                    <a:pt x="1229756" y="737"/>
                  </a:lnTo>
                  <a:lnTo>
                    <a:pt x="1280858" y="755"/>
                  </a:lnTo>
                  <a:lnTo>
                    <a:pt x="1331952" y="771"/>
                  </a:lnTo>
                  <a:lnTo>
                    <a:pt x="1383037" y="786"/>
                  </a:lnTo>
                  <a:lnTo>
                    <a:pt x="1434113" y="800"/>
                  </a:lnTo>
                  <a:lnTo>
                    <a:pt x="1485182" y="813"/>
                  </a:lnTo>
                  <a:lnTo>
                    <a:pt x="1536244" y="824"/>
                  </a:lnTo>
                  <a:lnTo>
                    <a:pt x="1587298" y="835"/>
                  </a:lnTo>
                  <a:lnTo>
                    <a:pt x="1638345" y="845"/>
                  </a:lnTo>
                  <a:lnTo>
                    <a:pt x="1689385" y="853"/>
                  </a:lnTo>
                  <a:lnTo>
                    <a:pt x="1740419" y="861"/>
                  </a:lnTo>
                  <a:lnTo>
                    <a:pt x="1791446" y="867"/>
                  </a:lnTo>
                  <a:lnTo>
                    <a:pt x="1842468" y="873"/>
                  </a:lnTo>
                  <a:lnTo>
                    <a:pt x="1893484" y="877"/>
                  </a:lnTo>
                  <a:lnTo>
                    <a:pt x="1944494" y="880"/>
                  </a:lnTo>
                  <a:lnTo>
                    <a:pt x="1995499" y="883"/>
                  </a:lnTo>
                  <a:lnTo>
                    <a:pt x="2046500" y="884"/>
                  </a:lnTo>
                  <a:lnTo>
                    <a:pt x="2097496" y="884"/>
                  </a:lnTo>
                  <a:lnTo>
                    <a:pt x="2148487" y="883"/>
                  </a:lnTo>
                  <a:lnTo>
                    <a:pt x="2199474" y="881"/>
                  </a:lnTo>
                  <a:lnTo>
                    <a:pt x="2250458" y="878"/>
                  </a:lnTo>
                  <a:lnTo>
                    <a:pt x="2301438" y="873"/>
                  </a:lnTo>
                  <a:lnTo>
                    <a:pt x="2352415" y="868"/>
                  </a:lnTo>
                  <a:lnTo>
                    <a:pt x="2403389" y="862"/>
                  </a:lnTo>
                  <a:lnTo>
                    <a:pt x="2454360" y="854"/>
                  </a:lnTo>
                  <a:lnTo>
                    <a:pt x="2505328" y="846"/>
                  </a:lnTo>
                  <a:lnTo>
                    <a:pt x="2556295" y="837"/>
                  </a:lnTo>
                  <a:lnTo>
                    <a:pt x="2607260" y="826"/>
                  </a:lnTo>
                  <a:lnTo>
                    <a:pt x="2658223" y="814"/>
                  </a:lnTo>
                  <a:lnTo>
                    <a:pt x="2709184" y="802"/>
                  </a:lnTo>
                  <a:lnTo>
                    <a:pt x="2760145" y="788"/>
                  </a:lnTo>
                  <a:lnTo>
                    <a:pt x="2811104" y="773"/>
                  </a:lnTo>
                  <a:lnTo>
                    <a:pt x="2862064" y="757"/>
                  </a:lnTo>
                  <a:lnTo>
                    <a:pt x="2913023" y="740"/>
                  </a:lnTo>
                  <a:lnTo>
                    <a:pt x="2963982" y="723"/>
                  </a:lnTo>
                  <a:lnTo>
                    <a:pt x="3014941" y="704"/>
                  </a:lnTo>
                  <a:lnTo>
                    <a:pt x="3065901" y="684"/>
                  </a:lnTo>
                  <a:lnTo>
                    <a:pt x="3116861" y="662"/>
                  </a:lnTo>
                  <a:lnTo>
                    <a:pt x="3167823" y="640"/>
                  </a:lnTo>
                  <a:lnTo>
                    <a:pt x="3218786" y="617"/>
                  </a:lnTo>
                  <a:lnTo>
                    <a:pt x="3269750" y="593"/>
                  </a:lnTo>
                  <a:lnTo>
                    <a:pt x="3320717" y="568"/>
                  </a:lnTo>
                  <a:lnTo>
                    <a:pt x="3371686" y="541"/>
                  </a:lnTo>
                  <a:lnTo>
                    <a:pt x="3422657" y="514"/>
                  </a:lnTo>
                  <a:lnTo>
                    <a:pt x="3473631" y="485"/>
                  </a:lnTo>
                  <a:lnTo>
                    <a:pt x="3524608" y="456"/>
                  </a:lnTo>
                  <a:lnTo>
                    <a:pt x="3575588" y="425"/>
                  </a:lnTo>
                  <a:lnTo>
                    <a:pt x="3626571" y="394"/>
                  </a:lnTo>
                  <a:lnTo>
                    <a:pt x="3677559" y="361"/>
                  </a:lnTo>
                  <a:lnTo>
                    <a:pt x="3728550" y="328"/>
                  </a:lnTo>
                  <a:lnTo>
                    <a:pt x="3779546" y="293"/>
                  </a:lnTo>
                  <a:lnTo>
                    <a:pt x="3830547" y="257"/>
                  </a:lnTo>
                  <a:lnTo>
                    <a:pt x="3881552" y="220"/>
                  </a:lnTo>
                  <a:lnTo>
                    <a:pt x="3932562" y="183"/>
                  </a:lnTo>
                  <a:lnTo>
                    <a:pt x="3983578" y="144"/>
                  </a:lnTo>
                  <a:lnTo>
                    <a:pt x="4034600" y="104"/>
                  </a:lnTo>
                  <a:lnTo>
                    <a:pt x="4085628" y="63"/>
                  </a:lnTo>
                </a:path>
              </a:pathLst>
            </a:custGeom>
            <a:ln w="12204">
              <a:solidFill>
                <a:srgbClr val="E0E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47488" y="5668748"/>
              <a:ext cx="7879080" cy="0"/>
            </a:xfrm>
            <a:custGeom>
              <a:avLst/>
              <a:gdLst/>
              <a:ahLst/>
              <a:cxnLst/>
              <a:rect l="l" t="t" r="r" b="b"/>
              <a:pathLst>
                <a:path w="7879080">
                  <a:moveTo>
                    <a:pt x="0" y="0"/>
                  </a:moveTo>
                  <a:lnTo>
                    <a:pt x="1375728" y="0"/>
                  </a:lnTo>
                </a:path>
                <a:path w="7879080">
                  <a:moveTo>
                    <a:pt x="1863713" y="0"/>
                  </a:moveTo>
                  <a:lnTo>
                    <a:pt x="2363902" y="0"/>
                  </a:lnTo>
                </a:path>
                <a:path w="7879080">
                  <a:moveTo>
                    <a:pt x="2851887" y="0"/>
                  </a:moveTo>
                  <a:lnTo>
                    <a:pt x="5328425" y="0"/>
                  </a:lnTo>
                </a:path>
                <a:path w="7879080">
                  <a:moveTo>
                    <a:pt x="5816423" y="0"/>
                  </a:moveTo>
                  <a:lnTo>
                    <a:pt x="6316612" y="0"/>
                  </a:lnTo>
                </a:path>
                <a:path w="7879080">
                  <a:moveTo>
                    <a:pt x="6804596" y="0"/>
                  </a:moveTo>
                  <a:lnTo>
                    <a:pt x="7287552" y="0"/>
                  </a:lnTo>
                </a:path>
                <a:path w="7879080">
                  <a:moveTo>
                    <a:pt x="7775536" y="0"/>
                  </a:moveTo>
                  <a:lnTo>
                    <a:pt x="7878960" y="0"/>
                  </a:lnTo>
                </a:path>
              </a:pathLst>
            </a:custGeom>
            <a:ln w="13490">
              <a:solidFill>
                <a:srgbClr val="E0E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09508" y="5668106"/>
              <a:ext cx="1950720" cy="1905"/>
            </a:xfrm>
            <a:custGeom>
              <a:avLst/>
              <a:gdLst/>
              <a:ahLst/>
              <a:cxnLst/>
              <a:rect l="l" t="t" r="r" b="b"/>
              <a:pathLst>
                <a:path w="1950720" h="1904">
                  <a:moveTo>
                    <a:pt x="0" y="1285"/>
                  </a:moveTo>
                  <a:lnTo>
                    <a:pt x="51399" y="1154"/>
                  </a:lnTo>
                  <a:lnTo>
                    <a:pt x="102829" y="1029"/>
                  </a:lnTo>
                  <a:lnTo>
                    <a:pt x="154287" y="911"/>
                  </a:lnTo>
                  <a:lnTo>
                    <a:pt x="205768" y="801"/>
                  </a:lnTo>
                  <a:lnTo>
                    <a:pt x="257272" y="698"/>
                  </a:lnTo>
                  <a:lnTo>
                    <a:pt x="308794" y="601"/>
                  </a:lnTo>
                  <a:lnTo>
                    <a:pt x="360333" y="512"/>
                  </a:lnTo>
                  <a:lnTo>
                    <a:pt x="411885" y="430"/>
                  </a:lnTo>
                  <a:lnTo>
                    <a:pt x="463447" y="356"/>
                  </a:lnTo>
                  <a:lnTo>
                    <a:pt x="515017" y="288"/>
                  </a:lnTo>
                  <a:lnTo>
                    <a:pt x="566592" y="227"/>
                  </a:lnTo>
                  <a:lnTo>
                    <a:pt x="618168" y="174"/>
                  </a:lnTo>
                  <a:lnTo>
                    <a:pt x="669745" y="128"/>
                  </a:lnTo>
                  <a:lnTo>
                    <a:pt x="721317" y="89"/>
                  </a:lnTo>
                  <a:lnTo>
                    <a:pt x="772883" y="56"/>
                  </a:lnTo>
                  <a:lnTo>
                    <a:pt x="824440" y="32"/>
                  </a:lnTo>
                  <a:lnTo>
                    <a:pt x="875985" y="14"/>
                  </a:lnTo>
                  <a:lnTo>
                    <a:pt x="927516" y="3"/>
                  </a:lnTo>
                  <a:lnTo>
                    <a:pt x="979028" y="0"/>
                  </a:lnTo>
                  <a:lnTo>
                    <a:pt x="1030520" y="3"/>
                  </a:lnTo>
                  <a:lnTo>
                    <a:pt x="1081990" y="14"/>
                  </a:lnTo>
                  <a:lnTo>
                    <a:pt x="1133433" y="32"/>
                  </a:lnTo>
                  <a:lnTo>
                    <a:pt x="1184847" y="56"/>
                  </a:lnTo>
                  <a:lnTo>
                    <a:pt x="1236229" y="89"/>
                  </a:lnTo>
                  <a:lnTo>
                    <a:pt x="1287578" y="128"/>
                  </a:lnTo>
                  <a:lnTo>
                    <a:pt x="1338889" y="174"/>
                  </a:lnTo>
                  <a:lnTo>
                    <a:pt x="1390159" y="227"/>
                  </a:lnTo>
                  <a:lnTo>
                    <a:pt x="1441388" y="288"/>
                  </a:lnTo>
                  <a:lnTo>
                    <a:pt x="1492570" y="356"/>
                  </a:lnTo>
                  <a:lnTo>
                    <a:pt x="1543704" y="430"/>
                  </a:lnTo>
                  <a:lnTo>
                    <a:pt x="1594787" y="512"/>
                  </a:lnTo>
                  <a:lnTo>
                    <a:pt x="1645815" y="601"/>
                  </a:lnTo>
                  <a:lnTo>
                    <a:pt x="1696787" y="698"/>
                  </a:lnTo>
                  <a:lnTo>
                    <a:pt x="1747699" y="801"/>
                  </a:lnTo>
                  <a:lnTo>
                    <a:pt x="1798548" y="911"/>
                  </a:lnTo>
                  <a:lnTo>
                    <a:pt x="1849333" y="1029"/>
                  </a:lnTo>
                  <a:lnTo>
                    <a:pt x="1900049" y="1154"/>
                  </a:lnTo>
                  <a:lnTo>
                    <a:pt x="1950694" y="1285"/>
                  </a:lnTo>
                </a:path>
              </a:pathLst>
            </a:custGeom>
            <a:ln w="12204">
              <a:solidFill>
                <a:srgbClr val="E0E5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09508" y="6178575"/>
              <a:ext cx="10511155" cy="2073910"/>
            </a:xfrm>
            <a:custGeom>
              <a:avLst/>
              <a:gdLst/>
              <a:ahLst/>
              <a:cxnLst/>
              <a:rect l="l" t="t" r="r" b="b"/>
              <a:pathLst>
                <a:path w="10511155" h="2073909">
                  <a:moveTo>
                    <a:pt x="60998" y="2061108"/>
                  </a:moveTo>
                  <a:lnTo>
                    <a:pt x="0" y="2061108"/>
                  </a:lnTo>
                  <a:lnTo>
                    <a:pt x="0" y="2073313"/>
                  </a:lnTo>
                  <a:lnTo>
                    <a:pt x="60998" y="2073313"/>
                  </a:lnTo>
                  <a:lnTo>
                    <a:pt x="60998" y="2061108"/>
                  </a:lnTo>
                  <a:close/>
                </a:path>
                <a:path w="10511155" h="2073909">
                  <a:moveTo>
                    <a:pt x="60998" y="1545831"/>
                  </a:moveTo>
                  <a:lnTo>
                    <a:pt x="0" y="1545831"/>
                  </a:lnTo>
                  <a:lnTo>
                    <a:pt x="0" y="1558036"/>
                  </a:lnTo>
                  <a:lnTo>
                    <a:pt x="60998" y="1558036"/>
                  </a:lnTo>
                  <a:lnTo>
                    <a:pt x="60998" y="1545831"/>
                  </a:lnTo>
                  <a:close/>
                </a:path>
                <a:path w="10511155" h="2073909">
                  <a:moveTo>
                    <a:pt x="60998" y="1030554"/>
                  </a:moveTo>
                  <a:lnTo>
                    <a:pt x="0" y="1030554"/>
                  </a:lnTo>
                  <a:lnTo>
                    <a:pt x="0" y="1042758"/>
                  </a:lnTo>
                  <a:lnTo>
                    <a:pt x="60998" y="1042758"/>
                  </a:lnTo>
                  <a:lnTo>
                    <a:pt x="60998" y="1030554"/>
                  </a:lnTo>
                  <a:close/>
                </a:path>
                <a:path w="10511155" h="2073909">
                  <a:moveTo>
                    <a:pt x="60998" y="515277"/>
                  </a:moveTo>
                  <a:lnTo>
                    <a:pt x="0" y="515277"/>
                  </a:lnTo>
                  <a:lnTo>
                    <a:pt x="0" y="527481"/>
                  </a:lnTo>
                  <a:lnTo>
                    <a:pt x="60998" y="527481"/>
                  </a:lnTo>
                  <a:lnTo>
                    <a:pt x="60998" y="515277"/>
                  </a:lnTo>
                  <a:close/>
                </a:path>
                <a:path w="10511155" h="2073909">
                  <a:moveTo>
                    <a:pt x="1049172" y="2061108"/>
                  </a:moveTo>
                  <a:lnTo>
                    <a:pt x="561174" y="2061108"/>
                  </a:lnTo>
                  <a:lnTo>
                    <a:pt x="561174" y="2073313"/>
                  </a:lnTo>
                  <a:lnTo>
                    <a:pt x="1049172" y="2073313"/>
                  </a:lnTo>
                  <a:lnTo>
                    <a:pt x="1049172" y="2061108"/>
                  </a:lnTo>
                  <a:close/>
                </a:path>
                <a:path w="10511155" h="2073909">
                  <a:moveTo>
                    <a:pt x="1049172" y="1545831"/>
                  </a:moveTo>
                  <a:lnTo>
                    <a:pt x="561174" y="1545831"/>
                  </a:lnTo>
                  <a:lnTo>
                    <a:pt x="561174" y="1558036"/>
                  </a:lnTo>
                  <a:lnTo>
                    <a:pt x="1049172" y="1558036"/>
                  </a:lnTo>
                  <a:lnTo>
                    <a:pt x="1049172" y="1545831"/>
                  </a:lnTo>
                  <a:close/>
                </a:path>
                <a:path w="10511155" h="2073909">
                  <a:moveTo>
                    <a:pt x="1049172" y="1030554"/>
                  </a:moveTo>
                  <a:lnTo>
                    <a:pt x="561174" y="1030554"/>
                  </a:lnTo>
                  <a:lnTo>
                    <a:pt x="561174" y="1042758"/>
                  </a:lnTo>
                  <a:lnTo>
                    <a:pt x="1049172" y="1042758"/>
                  </a:lnTo>
                  <a:lnTo>
                    <a:pt x="1049172" y="1030554"/>
                  </a:lnTo>
                  <a:close/>
                </a:path>
                <a:path w="10511155" h="2073909">
                  <a:moveTo>
                    <a:pt x="1049172" y="515277"/>
                  </a:moveTo>
                  <a:lnTo>
                    <a:pt x="561174" y="515277"/>
                  </a:lnTo>
                  <a:lnTo>
                    <a:pt x="561174" y="527481"/>
                  </a:lnTo>
                  <a:lnTo>
                    <a:pt x="1049172" y="527481"/>
                  </a:lnTo>
                  <a:lnTo>
                    <a:pt x="1049172" y="515277"/>
                  </a:lnTo>
                  <a:close/>
                </a:path>
                <a:path w="10511155" h="2073909">
                  <a:moveTo>
                    <a:pt x="1049172" y="0"/>
                  </a:moveTo>
                  <a:lnTo>
                    <a:pt x="0" y="0"/>
                  </a:lnTo>
                  <a:lnTo>
                    <a:pt x="0" y="12204"/>
                  </a:lnTo>
                  <a:lnTo>
                    <a:pt x="1049172" y="12204"/>
                  </a:lnTo>
                  <a:lnTo>
                    <a:pt x="1049172" y="0"/>
                  </a:lnTo>
                  <a:close/>
                </a:path>
                <a:path w="10511155" h="2073909">
                  <a:moveTo>
                    <a:pt x="3025521" y="2061108"/>
                  </a:moveTo>
                  <a:lnTo>
                    <a:pt x="1549349" y="2061108"/>
                  </a:lnTo>
                  <a:lnTo>
                    <a:pt x="1549349" y="2073313"/>
                  </a:lnTo>
                  <a:lnTo>
                    <a:pt x="3025521" y="2073313"/>
                  </a:lnTo>
                  <a:lnTo>
                    <a:pt x="3025521" y="2061108"/>
                  </a:lnTo>
                  <a:close/>
                </a:path>
                <a:path w="10511155" h="2073909">
                  <a:moveTo>
                    <a:pt x="3025521" y="1545831"/>
                  </a:moveTo>
                  <a:lnTo>
                    <a:pt x="1549349" y="1545831"/>
                  </a:lnTo>
                  <a:lnTo>
                    <a:pt x="1549349" y="1558036"/>
                  </a:lnTo>
                  <a:lnTo>
                    <a:pt x="3025521" y="1558036"/>
                  </a:lnTo>
                  <a:lnTo>
                    <a:pt x="3025521" y="1545831"/>
                  </a:lnTo>
                  <a:close/>
                </a:path>
                <a:path w="10511155" h="2073909">
                  <a:moveTo>
                    <a:pt x="3025521" y="1030554"/>
                  </a:moveTo>
                  <a:lnTo>
                    <a:pt x="1549349" y="1030554"/>
                  </a:lnTo>
                  <a:lnTo>
                    <a:pt x="1549349" y="1042758"/>
                  </a:lnTo>
                  <a:lnTo>
                    <a:pt x="3025521" y="1042758"/>
                  </a:lnTo>
                  <a:lnTo>
                    <a:pt x="3025521" y="1030554"/>
                  </a:lnTo>
                  <a:close/>
                </a:path>
                <a:path w="10511155" h="2073909">
                  <a:moveTo>
                    <a:pt x="3025521" y="515277"/>
                  </a:moveTo>
                  <a:lnTo>
                    <a:pt x="1549349" y="515277"/>
                  </a:lnTo>
                  <a:lnTo>
                    <a:pt x="1549349" y="527481"/>
                  </a:lnTo>
                  <a:lnTo>
                    <a:pt x="3025521" y="527481"/>
                  </a:lnTo>
                  <a:lnTo>
                    <a:pt x="3025521" y="515277"/>
                  </a:lnTo>
                  <a:close/>
                </a:path>
                <a:path w="10511155" h="2073909">
                  <a:moveTo>
                    <a:pt x="3025521" y="0"/>
                  </a:moveTo>
                  <a:lnTo>
                    <a:pt x="1549349" y="0"/>
                  </a:lnTo>
                  <a:lnTo>
                    <a:pt x="1549349" y="12204"/>
                  </a:lnTo>
                  <a:lnTo>
                    <a:pt x="3025521" y="12204"/>
                  </a:lnTo>
                  <a:lnTo>
                    <a:pt x="3025521" y="0"/>
                  </a:lnTo>
                  <a:close/>
                </a:path>
                <a:path w="10511155" h="2073909">
                  <a:moveTo>
                    <a:pt x="4013695" y="2061108"/>
                  </a:moveTo>
                  <a:lnTo>
                    <a:pt x="3513505" y="2061108"/>
                  </a:lnTo>
                  <a:lnTo>
                    <a:pt x="3513505" y="2073313"/>
                  </a:lnTo>
                  <a:lnTo>
                    <a:pt x="4013695" y="2073313"/>
                  </a:lnTo>
                  <a:lnTo>
                    <a:pt x="4013695" y="2061108"/>
                  </a:lnTo>
                  <a:close/>
                </a:path>
                <a:path w="10511155" h="2073909">
                  <a:moveTo>
                    <a:pt x="4013695" y="1545831"/>
                  </a:moveTo>
                  <a:lnTo>
                    <a:pt x="3513505" y="1545831"/>
                  </a:lnTo>
                  <a:lnTo>
                    <a:pt x="3513505" y="1558036"/>
                  </a:lnTo>
                  <a:lnTo>
                    <a:pt x="4013695" y="1558036"/>
                  </a:lnTo>
                  <a:lnTo>
                    <a:pt x="4013695" y="1545831"/>
                  </a:lnTo>
                  <a:close/>
                </a:path>
                <a:path w="10511155" h="2073909">
                  <a:moveTo>
                    <a:pt x="4013695" y="1030554"/>
                  </a:moveTo>
                  <a:lnTo>
                    <a:pt x="3513505" y="1030554"/>
                  </a:lnTo>
                  <a:lnTo>
                    <a:pt x="3513505" y="1042758"/>
                  </a:lnTo>
                  <a:lnTo>
                    <a:pt x="4013695" y="1042758"/>
                  </a:lnTo>
                  <a:lnTo>
                    <a:pt x="4013695" y="1030554"/>
                  </a:lnTo>
                  <a:close/>
                </a:path>
                <a:path w="10511155" h="2073909">
                  <a:moveTo>
                    <a:pt x="4013695" y="515277"/>
                  </a:moveTo>
                  <a:lnTo>
                    <a:pt x="3513505" y="515277"/>
                  </a:lnTo>
                  <a:lnTo>
                    <a:pt x="3513505" y="527481"/>
                  </a:lnTo>
                  <a:lnTo>
                    <a:pt x="4013695" y="527481"/>
                  </a:lnTo>
                  <a:lnTo>
                    <a:pt x="4013695" y="515277"/>
                  </a:lnTo>
                  <a:close/>
                </a:path>
                <a:path w="10511155" h="2073909">
                  <a:moveTo>
                    <a:pt x="4013695" y="0"/>
                  </a:moveTo>
                  <a:lnTo>
                    <a:pt x="3513505" y="0"/>
                  </a:lnTo>
                  <a:lnTo>
                    <a:pt x="3513505" y="12204"/>
                  </a:lnTo>
                  <a:lnTo>
                    <a:pt x="4013695" y="12204"/>
                  </a:lnTo>
                  <a:lnTo>
                    <a:pt x="4013695" y="0"/>
                  </a:lnTo>
                  <a:close/>
                </a:path>
                <a:path w="10511155" h="2073909">
                  <a:moveTo>
                    <a:pt x="5001869" y="2061108"/>
                  </a:moveTo>
                  <a:lnTo>
                    <a:pt x="4501680" y="2061108"/>
                  </a:lnTo>
                  <a:lnTo>
                    <a:pt x="4501680" y="2073313"/>
                  </a:lnTo>
                  <a:lnTo>
                    <a:pt x="5001869" y="2073313"/>
                  </a:lnTo>
                  <a:lnTo>
                    <a:pt x="5001869" y="2061108"/>
                  </a:lnTo>
                  <a:close/>
                </a:path>
                <a:path w="10511155" h="2073909">
                  <a:moveTo>
                    <a:pt x="5001869" y="1545831"/>
                  </a:moveTo>
                  <a:lnTo>
                    <a:pt x="4501680" y="1545831"/>
                  </a:lnTo>
                  <a:lnTo>
                    <a:pt x="4501680" y="1558036"/>
                  </a:lnTo>
                  <a:lnTo>
                    <a:pt x="5001869" y="1558036"/>
                  </a:lnTo>
                  <a:lnTo>
                    <a:pt x="5001869" y="1545831"/>
                  </a:lnTo>
                  <a:close/>
                </a:path>
                <a:path w="10511155" h="2073909">
                  <a:moveTo>
                    <a:pt x="5001869" y="1030554"/>
                  </a:moveTo>
                  <a:lnTo>
                    <a:pt x="4501680" y="1030554"/>
                  </a:lnTo>
                  <a:lnTo>
                    <a:pt x="4501680" y="1042758"/>
                  </a:lnTo>
                  <a:lnTo>
                    <a:pt x="5001869" y="1042758"/>
                  </a:lnTo>
                  <a:lnTo>
                    <a:pt x="5001869" y="1030554"/>
                  </a:lnTo>
                  <a:close/>
                </a:path>
                <a:path w="10511155" h="2073909">
                  <a:moveTo>
                    <a:pt x="5001869" y="515277"/>
                  </a:moveTo>
                  <a:lnTo>
                    <a:pt x="4501680" y="515277"/>
                  </a:lnTo>
                  <a:lnTo>
                    <a:pt x="4501680" y="527481"/>
                  </a:lnTo>
                  <a:lnTo>
                    <a:pt x="5001869" y="527481"/>
                  </a:lnTo>
                  <a:lnTo>
                    <a:pt x="5001869" y="515277"/>
                  </a:lnTo>
                  <a:close/>
                </a:path>
                <a:path w="10511155" h="2073909">
                  <a:moveTo>
                    <a:pt x="5001869" y="0"/>
                  </a:moveTo>
                  <a:lnTo>
                    <a:pt x="4501680" y="0"/>
                  </a:lnTo>
                  <a:lnTo>
                    <a:pt x="4501680" y="12204"/>
                  </a:lnTo>
                  <a:lnTo>
                    <a:pt x="5001869" y="12204"/>
                  </a:lnTo>
                  <a:lnTo>
                    <a:pt x="5001869" y="0"/>
                  </a:lnTo>
                  <a:close/>
                </a:path>
                <a:path w="10511155" h="2073909">
                  <a:moveTo>
                    <a:pt x="5990044" y="2061108"/>
                  </a:moveTo>
                  <a:lnTo>
                    <a:pt x="5489854" y="2061108"/>
                  </a:lnTo>
                  <a:lnTo>
                    <a:pt x="5489854" y="2073313"/>
                  </a:lnTo>
                  <a:lnTo>
                    <a:pt x="5990044" y="2073313"/>
                  </a:lnTo>
                  <a:lnTo>
                    <a:pt x="5990044" y="2061108"/>
                  </a:lnTo>
                  <a:close/>
                </a:path>
                <a:path w="10511155" h="2073909">
                  <a:moveTo>
                    <a:pt x="5990044" y="1545831"/>
                  </a:moveTo>
                  <a:lnTo>
                    <a:pt x="5489854" y="1545831"/>
                  </a:lnTo>
                  <a:lnTo>
                    <a:pt x="5489854" y="1558036"/>
                  </a:lnTo>
                  <a:lnTo>
                    <a:pt x="5990044" y="1558036"/>
                  </a:lnTo>
                  <a:lnTo>
                    <a:pt x="5990044" y="1545831"/>
                  </a:lnTo>
                  <a:close/>
                </a:path>
                <a:path w="10511155" h="2073909">
                  <a:moveTo>
                    <a:pt x="5990044" y="1030554"/>
                  </a:moveTo>
                  <a:lnTo>
                    <a:pt x="5489854" y="1030554"/>
                  </a:lnTo>
                  <a:lnTo>
                    <a:pt x="5489854" y="1042758"/>
                  </a:lnTo>
                  <a:lnTo>
                    <a:pt x="5990044" y="1042758"/>
                  </a:lnTo>
                  <a:lnTo>
                    <a:pt x="5990044" y="1030554"/>
                  </a:lnTo>
                  <a:close/>
                </a:path>
                <a:path w="10511155" h="2073909">
                  <a:moveTo>
                    <a:pt x="5990044" y="515277"/>
                  </a:moveTo>
                  <a:lnTo>
                    <a:pt x="5489854" y="515277"/>
                  </a:lnTo>
                  <a:lnTo>
                    <a:pt x="5489854" y="527481"/>
                  </a:lnTo>
                  <a:lnTo>
                    <a:pt x="5990044" y="527481"/>
                  </a:lnTo>
                  <a:lnTo>
                    <a:pt x="5990044" y="515277"/>
                  </a:lnTo>
                  <a:close/>
                </a:path>
                <a:path w="10511155" h="2073909">
                  <a:moveTo>
                    <a:pt x="5990044" y="0"/>
                  </a:moveTo>
                  <a:lnTo>
                    <a:pt x="5489854" y="0"/>
                  </a:lnTo>
                  <a:lnTo>
                    <a:pt x="5489854" y="12204"/>
                  </a:lnTo>
                  <a:lnTo>
                    <a:pt x="5990044" y="12204"/>
                  </a:lnTo>
                  <a:lnTo>
                    <a:pt x="5990044" y="0"/>
                  </a:lnTo>
                  <a:close/>
                </a:path>
                <a:path w="10511155" h="2073909">
                  <a:moveTo>
                    <a:pt x="6978218" y="2061108"/>
                  </a:moveTo>
                  <a:lnTo>
                    <a:pt x="6478016" y="2061108"/>
                  </a:lnTo>
                  <a:lnTo>
                    <a:pt x="6478016" y="2073313"/>
                  </a:lnTo>
                  <a:lnTo>
                    <a:pt x="6978218" y="2073313"/>
                  </a:lnTo>
                  <a:lnTo>
                    <a:pt x="6978218" y="2061108"/>
                  </a:lnTo>
                  <a:close/>
                </a:path>
                <a:path w="10511155" h="2073909">
                  <a:moveTo>
                    <a:pt x="6978218" y="1545831"/>
                  </a:moveTo>
                  <a:lnTo>
                    <a:pt x="6478016" y="1545831"/>
                  </a:lnTo>
                  <a:lnTo>
                    <a:pt x="6478016" y="1558036"/>
                  </a:lnTo>
                  <a:lnTo>
                    <a:pt x="6978218" y="1558036"/>
                  </a:lnTo>
                  <a:lnTo>
                    <a:pt x="6978218" y="1545831"/>
                  </a:lnTo>
                  <a:close/>
                </a:path>
                <a:path w="10511155" h="2073909">
                  <a:moveTo>
                    <a:pt x="6978218" y="1030554"/>
                  </a:moveTo>
                  <a:lnTo>
                    <a:pt x="6478016" y="1030554"/>
                  </a:lnTo>
                  <a:lnTo>
                    <a:pt x="6478016" y="1042758"/>
                  </a:lnTo>
                  <a:lnTo>
                    <a:pt x="6978218" y="1042758"/>
                  </a:lnTo>
                  <a:lnTo>
                    <a:pt x="6978218" y="1030554"/>
                  </a:lnTo>
                  <a:close/>
                </a:path>
                <a:path w="10511155" h="2073909">
                  <a:moveTo>
                    <a:pt x="6978218" y="515277"/>
                  </a:moveTo>
                  <a:lnTo>
                    <a:pt x="6478016" y="515277"/>
                  </a:lnTo>
                  <a:lnTo>
                    <a:pt x="6478016" y="527481"/>
                  </a:lnTo>
                  <a:lnTo>
                    <a:pt x="6978218" y="527481"/>
                  </a:lnTo>
                  <a:lnTo>
                    <a:pt x="6978218" y="515277"/>
                  </a:lnTo>
                  <a:close/>
                </a:path>
                <a:path w="10511155" h="2073909">
                  <a:moveTo>
                    <a:pt x="6978218" y="0"/>
                  </a:moveTo>
                  <a:lnTo>
                    <a:pt x="6478016" y="0"/>
                  </a:lnTo>
                  <a:lnTo>
                    <a:pt x="6478016" y="12204"/>
                  </a:lnTo>
                  <a:lnTo>
                    <a:pt x="6978218" y="12204"/>
                  </a:lnTo>
                  <a:lnTo>
                    <a:pt x="6978218" y="0"/>
                  </a:lnTo>
                  <a:close/>
                </a:path>
                <a:path w="10511155" h="2073909">
                  <a:moveTo>
                    <a:pt x="7966392" y="2061108"/>
                  </a:moveTo>
                  <a:lnTo>
                    <a:pt x="7466203" y="2061108"/>
                  </a:lnTo>
                  <a:lnTo>
                    <a:pt x="7466203" y="2073313"/>
                  </a:lnTo>
                  <a:lnTo>
                    <a:pt x="7966392" y="2073313"/>
                  </a:lnTo>
                  <a:lnTo>
                    <a:pt x="7966392" y="2061108"/>
                  </a:lnTo>
                  <a:close/>
                </a:path>
                <a:path w="10511155" h="2073909">
                  <a:moveTo>
                    <a:pt x="7966392" y="1545831"/>
                  </a:moveTo>
                  <a:lnTo>
                    <a:pt x="7466203" y="1545831"/>
                  </a:lnTo>
                  <a:lnTo>
                    <a:pt x="7466203" y="1558036"/>
                  </a:lnTo>
                  <a:lnTo>
                    <a:pt x="7966392" y="1558036"/>
                  </a:lnTo>
                  <a:lnTo>
                    <a:pt x="7966392" y="1545831"/>
                  </a:lnTo>
                  <a:close/>
                </a:path>
                <a:path w="10511155" h="2073909">
                  <a:moveTo>
                    <a:pt x="7966392" y="1030554"/>
                  </a:moveTo>
                  <a:lnTo>
                    <a:pt x="7466203" y="1030554"/>
                  </a:lnTo>
                  <a:lnTo>
                    <a:pt x="7466203" y="1042758"/>
                  </a:lnTo>
                  <a:lnTo>
                    <a:pt x="7966392" y="1042758"/>
                  </a:lnTo>
                  <a:lnTo>
                    <a:pt x="7966392" y="1030554"/>
                  </a:lnTo>
                  <a:close/>
                </a:path>
                <a:path w="10511155" h="2073909">
                  <a:moveTo>
                    <a:pt x="7966392" y="515277"/>
                  </a:moveTo>
                  <a:lnTo>
                    <a:pt x="7466203" y="515277"/>
                  </a:lnTo>
                  <a:lnTo>
                    <a:pt x="7466203" y="527481"/>
                  </a:lnTo>
                  <a:lnTo>
                    <a:pt x="7966392" y="527481"/>
                  </a:lnTo>
                  <a:lnTo>
                    <a:pt x="7966392" y="515277"/>
                  </a:lnTo>
                  <a:close/>
                </a:path>
                <a:path w="10511155" h="2073909">
                  <a:moveTo>
                    <a:pt x="7966392" y="0"/>
                  </a:moveTo>
                  <a:lnTo>
                    <a:pt x="7466203" y="0"/>
                  </a:lnTo>
                  <a:lnTo>
                    <a:pt x="7466203" y="12204"/>
                  </a:lnTo>
                  <a:lnTo>
                    <a:pt x="7966392" y="12204"/>
                  </a:lnTo>
                  <a:lnTo>
                    <a:pt x="7966392" y="0"/>
                  </a:lnTo>
                  <a:close/>
                </a:path>
                <a:path w="10511155" h="2073909">
                  <a:moveTo>
                    <a:pt x="8954579" y="2061108"/>
                  </a:moveTo>
                  <a:lnTo>
                    <a:pt x="8454390" y="2061108"/>
                  </a:lnTo>
                  <a:lnTo>
                    <a:pt x="8454390" y="2073313"/>
                  </a:lnTo>
                  <a:lnTo>
                    <a:pt x="8954579" y="2073313"/>
                  </a:lnTo>
                  <a:lnTo>
                    <a:pt x="8954579" y="2061108"/>
                  </a:lnTo>
                  <a:close/>
                </a:path>
                <a:path w="10511155" h="2073909">
                  <a:moveTo>
                    <a:pt x="8954579" y="1545831"/>
                  </a:moveTo>
                  <a:lnTo>
                    <a:pt x="8454390" y="1545831"/>
                  </a:lnTo>
                  <a:lnTo>
                    <a:pt x="8454390" y="1558036"/>
                  </a:lnTo>
                  <a:lnTo>
                    <a:pt x="8954579" y="1558036"/>
                  </a:lnTo>
                  <a:lnTo>
                    <a:pt x="8954579" y="1545831"/>
                  </a:lnTo>
                  <a:close/>
                </a:path>
                <a:path w="10511155" h="2073909">
                  <a:moveTo>
                    <a:pt x="8954579" y="1030554"/>
                  </a:moveTo>
                  <a:lnTo>
                    <a:pt x="8454390" y="1030554"/>
                  </a:lnTo>
                  <a:lnTo>
                    <a:pt x="8454390" y="1042758"/>
                  </a:lnTo>
                  <a:lnTo>
                    <a:pt x="8954579" y="1042758"/>
                  </a:lnTo>
                  <a:lnTo>
                    <a:pt x="8954579" y="1030554"/>
                  </a:lnTo>
                  <a:close/>
                </a:path>
                <a:path w="10511155" h="2073909">
                  <a:moveTo>
                    <a:pt x="8954579" y="515277"/>
                  </a:moveTo>
                  <a:lnTo>
                    <a:pt x="8454390" y="515277"/>
                  </a:lnTo>
                  <a:lnTo>
                    <a:pt x="8454390" y="527481"/>
                  </a:lnTo>
                  <a:lnTo>
                    <a:pt x="8954579" y="527481"/>
                  </a:lnTo>
                  <a:lnTo>
                    <a:pt x="8954579" y="515277"/>
                  </a:lnTo>
                  <a:close/>
                </a:path>
                <a:path w="10511155" h="2073909">
                  <a:moveTo>
                    <a:pt x="8954579" y="0"/>
                  </a:moveTo>
                  <a:lnTo>
                    <a:pt x="8454390" y="0"/>
                  </a:lnTo>
                  <a:lnTo>
                    <a:pt x="8454390" y="12204"/>
                  </a:lnTo>
                  <a:lnTo>
                    <a:pt x="8954579" y="12204"/>
                  </a:lnTo>
                  <a:lnTo>
                    <a:pt x="8954579" y="0"/>
                  </a:lnTo>
                  <a:close/>
                </a:path>
                <a:path w="10511155" h="2073909">
                  <a:moveTo>
                    <a:pt x="9925520" y="2061108"/>
                  </a:moveTo>
                  <a:lnTo>
                    <a:pt x="9442564" y="2061108"/>
                  </a:lnTo>
                  <a:lnTo>
                    <a:pt x="9442564" y="2073313"/>
                  </a:lnTo>
                  <a:lnTo>
                    <a:pt x="9925520" y="2073313"/>
                  </a:lnTo>
                  <a:lnTo>
                    <a:pt x="9925520" y="2061108"/>
                  </a:lnTo>
                  <a:close/>
                </a:path>
                <a:path w="10511155" h="2073909">
                  <a:moveTo>
                    <a:pt x="9925520" y="1545831"/>
                  </a:moveTo>
                  <a:lnTo>
                    <a:pt x="9442564" y="1545831"/>
                  </a:lnTo>
                  <a:lnTo>
                    <a:pt x="9442564" y="1558036"/>
                  </a:lnTo>
                  <a:lnTo>
                    <a:pt x="9925520" y="1558036"/>
                  </a:lnTo>
                  <a:lnTo>
                    <a:pt x="9925520" y="1545831"/>
                  </a:lnTo>
                  <a:close/>
                </a:path>
                <a:path w="10511155" h="2073909">
                  <a:moveTo>
                    <a:pt x="9925520" y="1030554"/>
                  </a:moveTo>
                  <a:lnTo>
                    <a:pt x="9442564" y="1030554"/>
                  </a:lnTo>
                  <a:lnTo>
                    <a:pt x="9442564" y="1042758"/>
                  </a:lnTo>
                  <a:lnTo>
                    <a:pt x="9925520" y="1042758"/>
                  </a:lnTo>
                  <a:lnTo>
                    <a:pt x="9925520" y="1030554"/>
                  </a:lnTo>
                  <a:close/>
                </a:path>
                <a:path w="10511155" h="2073909">
                  <a:moveTo>
                    <a:pt x="9925520" y="515277"/>
                  </a:moveTo>
                  <a:lnTo>
                    <a:pt x="9442564" y="515277"/>
                  </a:lnTo>
                  <a:lnTo>
                    <a:pt x="9442564" y="527481"/>
                  </a:lnTo>
                  <a:lnTo>
                    <a:pt x="9925520" y="527481"/>
                  </a:lnTo>
                  <a:lnTo>
                    <a:pt x="9925520" y="515277"/>
                  </a:lnTo>
                  <a:close/>
                </a:path>
                <a:path w="10511155" h="2073909">
                  <a:moveTo>
                    <a:pt x="9925520" y="0"/>
                  </a:moveTo>
                  <a:lnTo>
                    <a:pt x="9442564" y="0"/>
                  </a:lnTo>
                  <a:lnTo>
                    <a:pt x="9442564" y="12204"/>
                  </a:lnTo>
                  <a:lnTo>
                    <a:pt x="9925520" y="12204"/>
                  </a:lnTo>
                  <a:lnTo>
                    <a:pt x="9925520" y="0"/>
                  </a:lnTo>
                  <a:close/>
                </a:path>
                <a:path w="10511155" h="2073909">
                  <a:moveTo>
                    <a:pt x="10510837" y="2061108"/>
                  </a:moveTo>
                  <a:lnTo>
                    <a:pt x="10413505" y="2061108"/>
                  </a:lnTo>
                  <a:lnTo>
                    <a:pt x="10413505" y="2073313"/>
                  </a:lnTo>
                  <a:lnTo>
                    <a:pt x="10510837" y="2073313"/>
                  </a:lnTo>
                  <a:lnTo>
                    <a:pt x="10510837" y="2061108"/>
                  </a:lnTo>
                  <a:close/>
                </a:path>
                <a:path w="10511155" h="2073909">
                  <a:moveTo>
                    <a:pt x="10510837" y="1545831"/>
                  </a:moveTo>
                  <a:lnTo>
                    <a:pt x="10413505" y="1545831"/>
                  </a:lnTo>
                  <a:lnTo>
                    <a:pt x="10413505" y="1558036"/>
                  </a:lnTo>
                  <a:lnTo>
                    <a:pt x="10510837" y="1558036"/>
                  </a:lnTo>
                  <a:lnTo>
                    <a:pt x="10510837" y="1545831"/>
                  </a:lnTo>
                  <a:close/>
                </a:path>
                <a:path w="10511155" h="2073909">
                  <a:moveTo>
                    <a:pt x="10510837" y="1030554"/>
                  </a:moveTo>
                  <a:lnTo>
                    <a:pt x="10413505" y="1030554"/>
                  </a:lnTo>
                  <a:lnTo>
                    <a:pt x="10413505" y="1042758"/>
                  </a:lnTo>
                  <a:lnTo>
                    <a:pt x="10510837" y="1042758"/>
                  </a:lnTo>
                  <a:lnTo>
                    <a:pt x="10510837" y="1030554"/>
                  </a:lnTo>
                  <a:close/>
                </a:path>
                <a:path w="10511155" h="2073909">
                  <a:moveTo>
                    <a:pt x="10510837" y="515277"/>
                  </a:moveTo>
                  <a:lnTo>
                    <a:pt x="10413505" y="515277"/>
                  </a:lnTo>
                  <a:lnTo>
                    <a:pt x="10413505" y="527481"/>
                  </a:lnTo>
                  <a:lnTo>
                    <a:pt x="10510837" y="527481"/>
                  </a:lnTo>
                  <a:lnTo>
                    <a:pt x="10510837" y="515277"/>
                  </a:lnTo>
                  <a:close/>
                </a:path>
                <a:path w="10511155" h="2073909">
                  <a:moveTo>
                    <a:pt x="10510837" y="0"/>
                  </a:moveTo>
                  <a:lnTo>
                    <a:pt x="10413505" y="0"/>
                  </a:lnTo>
                  <a:lnTo>
                    <a:pt x="10413505" y="12204"/>
                  </a:lnTo>
                  <a:lnTo>
                    <a:pt x="10510837" y="12204"/>
                  </a:lnTo>
                  <a:lnTo>
                    <a:pt x="10510837" y="0"/>
                  </a:lnTo>
                  <a:close/>
                </a:path>
              </a:pathLst>
            </a:custGeom>
            <a:solidFill>
              <a:srgbClr val="E0E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15608" y="8524767"/>
              <a:ext cx="10504805" cy="0"/>
            </a:xfrm>
            <a:custGeom>
              <a:avLst/>
              <a:gdLst/>
              <a:ahLst/>
              <a:cxnLst/>
              <a:rect l="l" t="t" r="r" b="b"/>
              <a:pathLst>
                <a:path w="10504805">
                  <a:moveTo>
                    <a:pt x="10504741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15608" y="8518662"/>
              <a:ext cx="10504805" cy="12700"/>
            </a:xfrm>
            <a:custGeom>
              <a:avLst/>
              <a:gdLst/>
              <a:ahLst/>
              <a:cxnLst/>
              <a:rect l="l" t="t" r="r" b="b"/>
              <a:pathLst>
                <a:path w="10504805" h="12700">
                  <a:moveTo>
                    <a:pt x="0" y="12204"/>
                  </a:moveTo>
                  <a:lnTo>
                    <a:pt x="10504737" y="12204"/>
                  </a:lnTo>
                  <a:lnTo>
                    <a:pt x="10504737" y="0"/>
                  </a:lnTo>
                  <a:lnTo>
                    <a:pt x="0" y="0"/>
                  </a:lnTo>
                  <a:lnTo>
                    <a:pt x="0" y="12204"/>
                  </a:lnTo>
                  <a:close/>
                </a:path>
              </a:pathLst>
            </a:custGeom>
            <a:solidFill>
              <a:srgbClr val="E0E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70506" y="6456921"/>
              <a:ext cx="500176" cy="206173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70155" y="3515997"/>
            <a:ext cx="88963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50.000.000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0155" y="4028385"/>
            <a:ext cx="89471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45.000.000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0155" y="4540773"/>
            <a:ext cx="899794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40.000.000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0155" y="5053162"/>
            <a:ext cx="88519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35.000.000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0155" y="5565550"/>
            <a:ext cx="890269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30.000.000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0155" y="6077939"/>
            <a:ext cx="88836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25.000.000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20537" y="8708056"/>
            <a:ext cx="201295" cy="32194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2013</a:t>
            </a:r>
            <a:endParaRPr sz="1150">
              <a:latin typeface="Barlow"/>
              <a:cs typeface="Barl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25559" y="6190695"/>
            <a:ext cx="190500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106</a:t>
            </a:r>
            <a:endParaRPr sz="850">
              <a:latin typeface="Barlow"/>
              <a:cs typeface="Barl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0155" y="6292154"/>
            <a:ext cx="1571625" cy="2334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942340">
              <a:lnSpc>
                <a:spcPct val="100000"/>
              </a:lnSpc>
              <a:spcBef>
                <a:spcPts val="135"/>
              </a:spcBef>
            </a:pPr>
            <a:r>
              <a:rPr sz="850" spc="-45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20.000.000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endParaRPr sz="115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15.000.000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endParaRPr sz="115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10.000.000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  <a:p>
            <a:pPr>
              <a:lnSpc>
                <a:spcPct val="100000"/>
              </a:lnSpc>
              <a:spcBef>
                <a:spcPts val="1275"/>
              </a:spcBef>
            </a:pPr>
            <a:endParaRPr sz="115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</a:pPr>
            <a:r>
              <a:rPr sz="1150" b="1" dirty="0">
                <a:solidFill>
                  <a:srgbClr val="FFFFFF"/>
                </a:solidFill>
                <a:latin typeface="Barlow"/>
                <a:cs typeface="Barlow"/>
              </a:rPr>
              <a:t>5.000.000 </a:t>
            </a: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€</a:t>
            </a:r>
            <a:endParaRPr sz="1150">
              <a:latin typeface="Barlow"/>
              <a:cs typeface="Barlow"/>
            </a:endParaRPr>
          </a:p>
          <a:p>
            <a:pPr marR="422909" algn="ctr">
              <a:lnSpc>
                <a:spcPct val="100000"/>
              </a:lnSpc>
              <a:spcBef>
                <a:spcPts val="970"/>
              </a:spcBef>
            </a:pPr>
            <a:r>
              <a:rPr sz="1150" b="1" spc="-50" dirty="0">
                <a:solidFill>
                  <a:srgbClr val="FFFFFF"/>
                </a:solidFill>
                <a:latin typeface="Barlow"/>
                <a:cs typeface="Barlow"/>
              </a:rPr>
              <a:t>0</a:t>
            </a:r>
            <a:endParaRPr sz="1150">
              <a:latin typeface="Barlow"/>
              <a:cs typeface="Barl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908225" y="8698541"/>
            <a:ext cx="201295" cy="33147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2014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58693" y="6164135"/>
            <a:ext cx="500176" cy="2354516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2688153" y="5888919"/>
            <a:ext cx="641985" cy="262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91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114</a:t>
            </a:r>
            <a:endParaRPr sz="850">
              <a:latin typeface="Barlow"/>
              <a:cs typeface="Barlow"/>
            </a:endParaRPr>
          </a:p>
          <a:p>
            <a:pPr algn="ctr">
              <a:lnSpc>
                <a:spcPts val="910"/>
              </a:lnSpc>
            </a:pPr>
            <a:r>
              <a:rPr sz="850" spc="-30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95924" y="8708203"/>
            <a:ext cx="201295" cy="32194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2015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46868" y="5773737"/>
            <a:ext cx="500164" cy="2744914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3676269" y="5498399"/>
            <a:ext cx="641985" cy="262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91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123</a:t>
            </a:r>
            <a:endParaRPr sz="850">
              <a:latin typeface="Barlow"/>
              <a:cs typeface="Barlow"/>
            </a:endParaRPr>
          </a:p>
          <a:p>
            <a:pPr algn="ctr">
              <a:lnSpc>
                <a:spcPts val="910"/>
              </a:lnSpc>
            </a:pPr>
            <a:r>
              <a:rPr sz="850" spc="-30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883612" y="8708495"/>
            <a:ext cx="201295" cy="32131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2016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35042" y="5676138"/>
            <a:ext cx="487984" cy="2842525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4658343" y="5396320"/>
            <a:ext cx="641985" cy="262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91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133</a:t>
            </a:r>
            <a:endParaRPr sz="850">
              <a:latin typeface="Barlow"/>
              <a:cs typeface="Barlow"/>
            </a:endParaRPr>
          </a:p>
          <a:p>
            <a:pPr algn="ctr">
              <a:lnSpc>
                <a:spcPts val="910"/>
              </a:lnSpc>
            </a:pPr>
            <a:r>
              <a:rPr sz="850" spc="-30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71300" y="8714498"/>
            <a:ext cx="201295" cy="31559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2017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36" name="object 3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23216" y="5371147"/>
            <a:ext cx="487984" cy="3147504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5866349" y="5098989"/>
            <a:ext cx="201930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144</a:t>
            </a:r>
            <a:endParaRPr sz="850">
              <a:latin typeface="Barlow"/>
              <a:cs typeface="Barlow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646520" y="5200448"/>
            <a:ext cx="641985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45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858986" y="8707910"/>
            <a:ext cx="201295" cy="32194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2018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40" name="object 4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11391" y="5541937"/>
            <a:ext cx="487984" cy="2976714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6862364" y="5267628"/>
            <a:ext cx="186055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139</a:t>
            </a:r>
            <a:endParaRPr sz="850">
              <a:latin typeface="Barlow"/>
              <a:cs typeface="Barlow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634757" y="5369088"/>
            <a:ext cx="641985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45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846680" y="8709373"/>
            <a:ext cx="201295" cy="32067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2019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44" name="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99565" y="5688342"/>
            <a:ext cx="487972" cy="2830309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7622825" y="5399644"/>
            <a:ext cx="641985" cy="262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91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138</a:t>
            </a:r>
            <a:endParaRPr sz="850">
              <a:latin typeface="Barlow"/>
              <a:cs typeface="Barlow"/>
            </a:endParaRPr>
          </a:p>
          <a:p>
            <a:pPr algn="ctr">
              <a:lnSpc>
                <a:spcPts val="910"/>
              </a:lnSpc>
            </a:pPr>
            <a:r>
              <a:rPr sz="850" spc="-30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834373" y="8673507"/>
            <a:ext cx="201295" cy="35687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2020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47" name="object 4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87738" y="6005525"/>
            <a:ext cx="487984" cy="2513126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8610995" y="5723615"/>
            <a:ext cx="641985" cy="262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91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136</a:t>
            </a:r>
            <a:endParaRPr sz="850">
              <a:latin typeface="Barlow"/>
              <a:cs typeface="Barlow"/>
            </a:endParaRPr>
          </a:p>
          <a:p>
            <a:pPr algn="ctr">
              <a:lnSpc>
                <a:spcPts val="910"/>
              </a:lnSpc>
            </a:pPr>
            <a:r>
              <a:rPr sz="850" spc="-30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822061" y="8705128"/>
            <a:ext cx="201295" cy="32512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2021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50" name="object 5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675914" y="4931956"/>
            <a:ext cx="487997" cy="3586695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9599278" y="4654093"/>
            <a:ext cx="641985" cy="262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91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152</a:t>
            </a:r>
            <a:endParaRPr sz="850">
              <a:latin typeface="Barlow"/>
              <a:cs typeface="Barlow"/>
            </a:endParaRPr>
          </a:p>
          <a:p>
            <a:pPr algn="ctr">
              <a:lnSpc>
                <a:spcPts val="910"/>
              </a:lnSpc>
            </a:pPr>
            <a:r>
              <a:rPr sz="850" spc="-30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809748" y="8674971"/>
            <a:ext cx="201295" cy="35496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2022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53" name="object 5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664100" y="4273169"/>
            <a:ext cx="487984" cy="4245482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10587408" y="3988423"/>
            <a:ext cx="641985" cy="262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91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146</a:t>
            </a:r>
            <a:endParaRPr sz="850">
              <a:latin typeface="Barlow"/>
              <a:cs typeface="Barlow"/>
            </a:endParaRPr>
          </a:p>
          <a:p>
            <a:pPr algn="ctr">
              <a:lnSpc>
                <a:spcPts val="910"/>
              </a:lnSpc>
            </a:pPr>
            <a:r>
              <a:rPr sz="850" spc="-30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780709" y="8677898"/>
            <a:ext cx="201295" cy="35242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-20" dirty="0">
                <a:solidFill>
                  <a:srgbClr val="FFFFFF"/>
                </a:solidFill>
                <a:latin typeface="Barlow"/>
                <a:cs typeface="Barlow"/>
              </a:rPr>
              <a:t>2023</a:t>
            </a:r>
            <a:endParaRPr sz="1150">
              <a:latin typeface="Barlow"/>
              <a:cs typeface="Barlow"/>
            </a:endParaRPr>
          </a:p>
        </p:txBody>
      </p:sp>
      <p:pic>
        <p:nvPicPr>
          <p:cNvPr id="56" name="object 5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635040" y="4160914"/>
            <a:ext cx="487984" cy="4357725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11558308" y="3850009"/>
            <a:ext cx="641985" cy="2622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910"/>
              </a:lnSpc>
              <a:spcBef>
                <a:spcPts val="135"/>
              </a:spcBef>
            </a:pPr>
            <a:r>
              <a:rPr sz="850" b="1" spc="-25" dirty="0">
                <a:solidFill>
                  <a:srgbClr val="FFFFFF"/>
                </a:solidFill>
                <a:latin typeface="Barlow"/>
                <a:cs typeface="Barlow"/>
              </a:rPr>
              <a:t>163</a:t>
            </a:r>
            <a:endParaRPr sz="850">
              <a:latin typeface="Barlow"/>
              <a:cs typeface="Barlow"/>
            </a:endParaRPr>
          </a:p>
          <a:p>
            <a:pPr algn="ctr">
              <a:lnSpc>
                <a:spcPts val="910"/>
              </a:lnSpc>
            </a:pPr>
            <a:r>
              <a:rPr sz="850" spc="-30" dirty="0">
                <a:solidFill>
                  <a:srgbClr val="FFFFFF"/>
                </a:solidFill>
                <a:latin typeface="Arial"/>
                <a:cs typeface="Arial"/>
              </a:rPr>
              <a:t>EMPLOYEES</a:t>
            </a:r>
            <a:endParaRPr sz="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"/>
            <a:ext cx="6359525" cy="7321550"/>
          </a:xfrm>
          <a:custGeom>
            <a:avLst/>
            <a:gdLst/>
            <a:ahLst/>
            <a:cxnLst/>
            <a:rect l="l" t="t" r="r" b="b"/>
            <a:pathLst>
              <a:path w="6359525" h="7321550">
                <a:moveTo>
                  <a:pt x="6358978" y="0"/>
                </a:moveTo>
                <a:lnTo>
                  <a:pt x="0" y="0"/>
                </a:lnTo>
                <a:lnTo>
                  <a:pt x="0" y="7321105"/>
                </a:lnTo>
                <a:lnTo>
                  <a:pt x="6358978" y="0"/>
                </a:lnTo>
                <a:close/>
              </a:path>
            </a:pathLst>
          </a:custGeom>
          <a:solidFill>
            <a:srgbClr val="F187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62900" y="811967"/>
            <a:ext cx="354965" cy="354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50" b="1" spc="-180" dirty="0">
                <a:solidFill>
                  <a:srgbClr val="F18700"/>
                </a:solidFill>
                <a:latin typeface="Arial"/>
                <a:cs typeface="Arial"/>
              </a:rPr>
              <a:t>EU</a:t>
            </a:r>
            <a:endParaRPr sz="21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62900" y="1524706"/>
            <a:ext cx="3133725" cy="2328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100"/>
              </a:lnSpc>
              <a:spcBef>
                <a:spcPts val="100"/>
              </a:spcBef>
            </a:pPr>
            <a:r>
              <a:rPr sz="2150" dirty="0">
                <a:solidFill>
                  <a:srgbClr val="FFFFFF"/>
                </a:solidFill>
                <a:latin typeface="Barlow"/>
                <a:cs typeface="Barlow"/>
              </a:rPr>
              <a:t>Italy</a:t>
            </a:r>
            <a:r>
              <a:rPr sz="2150" b="1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215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Netherlands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 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Belgium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France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Germany Spain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Greece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Austria Romania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Slovenia Malta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Lithuania Poland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Estonia</a:t>
            </a:r>
            <a:endParaRPr sz="2150">
              <a:latin typeface="Barlow"/>
              <a:cs typeface="Barlow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649627" y="811967"/>
            <a:ext cx="1266825" cy="354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50" spc="-120" dirty="0">
                <a:latin typeface="Arial"/>
                <a:cs typeface="Arial"/>
              </a:rPr>
              <a:t>EXTRA</a:t>
            </a:r>
            <a:r>
              <a:rPr sz="2150" spc="-135" dirty="0">
                <a:latin typeface="Arial"/>
                <a:cs typeface="Arial"/>
              </a:rPr>
              <a:t> </a:t>
            </a:r>
            <a:r>
              <a:rPr sz="2150" spc="-165" dirty="0">
                <a:latin typeface="Arial"/>
                <a:cs typeface="Arial"/>
              </a:rPr>
              <a:t>EU</a:t>
            </a:r>
            <a:endParaRPr sz="2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49627" y="1524706"/>
            <a:ext cx="2558415" cy="1944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100"/>
              </a:lnSpc>
              <a:spcBef>
                <a:spcPts val="100"/>
              </a:spcBef>
            </a:pPr>
            <a:r>
              <a:rPr sz="2150" dirty="0">
                <a:solidFill>
                  <a:srgbClr val="FFFFFF"/>
                </a:solidFill>
                <a:latin typeface="Barlow"/>
                <a:cs typeface="Barlow"/>
              </a:rPr>
              <a:t>USA</a:t>
            </a:r>
            <a:r>
              <a:rPr sz="2150" b="1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dirty="0">
                <a:solidFill>
                  <a:srgbClr val="FFFFFF"/>
                </a:solidFill>
                <a:latin typeface="Barlow"/>
                <a:cs typeface="Barlow"/>
              </a:rPr>
              <a:t>United</a:t>
            </a:r>
            <a:r>
              <a:rPr sz="215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Kingdom Albania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Switzerland Turkey</a:t>
            </a:r>
            <a:r>
              <a:rPr sz="2150" b="1" spc="-10" dirty="0">
                <a:solidFill>
                  <a:srgbClr val="F18700"/>
                </a:solidFill>
                <a:latin typeface="Barlow"/>
                <a:cs typeface="Barlow"/>
              </a:rPr>
              <a:t>/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Israel</a:t>
            </a:r>
            <a:endParaRPr sz="2150">
              <a:latin typeface="Barlow"/>
              <a:cs typeface="Barlow"/>
            </a:endParaRPr>
          </a:p>
          <a:p>
            <a:pPr marL="12700" marR="1023619">
              <a:lnSpc>
                <a:spcPct val="117100"/>
              </a:lnSpc>
            </a:pPr>
            <a:r>
              <a:rPr sz="2150" dirty="0">
                <a:solidFill>
                  <a:srgbClr val="FFFFFF"/>
                </a:solidFill>
                <a:latin typeface="Barlow"/>
                <a:cs typeface="Barlow"/>
              </a:rPr>
              <a:t>South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150" spc="-20" dirty="0">
                <a:solidFill>
                  <a:srgbClr val="FFFFFF"/>
                </a:solidFill>
                <a:latin typeface="Barlow"/>
                <a:cs typeface="Barlow"/>
              </a:rPr>
              <a:t>Korea </a:t>
            </a:r>
            <a:r>
              <a:rPr sz="2150" dirty="0">
                <a:solidFill>
                  <a:srgbClr val="FFFFFF"/>
                </a:solidFill>
                <a:latin typeface="Barlow"/>
                <a:cs typeface="Barlow"/>
              </a:rPr>
              <a:t>New</a:t>
            </a:r>
            <a:r>
              <a:rPr sz="215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Barlow"/>
                <a:cs typeface="Barlow"/>
              </a:rPr>
              <a:t>Zealand</a:t>
            </a:r>
            <a:endParaRPr sz="2150">
              <a:latin typeface="Barlow"/>
              <a:cs typeface="Barlow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991828" y="4491010"/>
            <a:ext cx="8896985" cy="5046345"/>
            <a:chOff x="2991828" y="4491010"/>
            <a:chExt cx="8896985" cy="5046345"/>
          </a:xfrm>
        </p:grpSpPr>
        <p:sp>
          <p:nvSpPr>
            <p:cNvPr id="8" name="object 8"/>
            <p:cNvSpPr/>
            <p:nvPr/>
          </p:nvSpPr>
          <p:spPr>
            <a:xfrm>
              <a:off x="11362348" y="8635220"/>
              <a:ext cx="396875" cy="379730"/>
            </a:xfrm>
            <a:custGeom>
              <a:avLst/>
              <a:gdLst/>
              <a:ahLst/>
              <a:cxnLst/>
              <a:rect l="l" t="t" r="r" b="b"/>
              <a:pathLst>
                <a:path w="396875" h="379729">
                  <a:moveTo>
                    <a:pt x="198234" y="0"/>
                  </a:moveTo>
                  <a:lnTo>
                    <a:pt x="152783" y="5007"/>
                  </a:lnTo>
                  <a:lnTo>
                    <a:pt x="111059" y="19271"/>
                  </a:lnTo>
                  <a:lnTo>
                    <a:pt x="74252" y="41652"/>
                  </a:lnTo>
                  <a:lnTo>
                    <a:pt x="43552" y="71014"/>
                  </a:lnTo>
                  <a:lnTo>
                    <a:pt x="20150" y="106218"/>
                  </a:lnTo>
                  <a:lnTo>
                    <a:pt x="5235" y="146125"/>
                  </a:lnTo>
                  <a:lnTo>
                    <a:pt x="0" y="189598"/>
                  </a:lnTo>
                  <a:lnTo>
                    <a:pt x="5235" y="233066"/>
                  </a:lnTo>
                  <a:lnTo>
                    <a:pt x="20150" y="272970"/>
                  </a:lnTo>
                  <a:lnTo>
                    <a:pt x="43552" y="308171"/>
                  </a:lnTo>
                  <a:lnTo>
                    <a:pt x="74252" y="337532"/>
                  </a:lnTo>
                  <a:lnTo>
                    <a:pt x="111059" y="359913"/>
                  </a:lnTo>
                  <a:lnTo>
                    <a:pt x="152783" y="374176"/>
                  </a:lnTo>
                  <a:lnTo>
                    <a:pt x="198234" y="379183"/>
                  </a:lnTo>
                  <a:lnTo>
                    <a:pt x="243685" y="374176"/>
                  </a:lnTo>
                  <a:lnTo>
                    <a:pt x="285409" y="359913"/>
                  </a:lnTo>
                  <a:lnTo>
                    <a:pt x="322216" y="337532"/>
                  </a:lnTo>
                  <a:lnTo>
                    <a:pt x="352916" y="308171"/>
                  </a:lnTo>
                  <a:lnTo>
                    <a:pt x="376318" y="272970"/>
                  </a:lnTo>
                  <a:lnTo>
                    <a:pt x="391232" y="233066"/>
                  </a:lnTo>
                  <a:lnTo>
                    <a:pt x="396468" y="189598"/>
                  </a:lnTo>
                  <a:lnTo>
                    <a:pt x="391232" y="146125"/>
                  </a:lnTo>
                  <a:lnTo>
                    <a:pt x="376318" y="106218"/>
                  </a:lnTo>
                  <a:lnTo>
                    <a:pt x="352916" y="71014"/>
                  </a:lnTo>
                  <a:lnTo>
                    <a:pt x="322216" y="41652"/>
                  </a:lnTo>
                  <a:lnTo>
                    <a:pt x="285409" y="19271"/>
                  </a:lnTo>
                  <a:lnTo>
                    <a:pt x="243685" y="5007"/>
                  </a:lnTo>
                  <a:lnTo>
                    <a:pt x="198234" y="0"/>
                  </a:lnTo>
                  <a:close/>
                </a:path>
              </a:pathLst>
            </a:custGeom>
            <a:solidFill>
              <a:srgbClr val="F18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1828" y="4491010"/>
              <a:ext cx="8896417" cy="50461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298237" y="8780238"/>
              <a:ext cx="306705" cy="429895"/>
            </a:xfrm>
            <a:custGeom>
              <a:avLst/>
              <a:gdLst/>
              <a:ahLst/>
              <a:cxnLst/>
              <a:rect l="l" t="t" r="r" b="b"/>
              <a:pathLst>
                <a:path w="306704" h="429895">
                  <a:moveTo>
                    <a:pt x="19519" y="429602"/>
                  </a:moveTo>
                  <a:lnTo>
                    <a:pt x="15432" y="429306"/>
                  </a:lnTo>
                  <a:lnTo>
                    <a:pt x="9859" y="427234"/>
                  </a:lnTo>
                  <a:lnTo>
                    <a:pt x="4237" y="421609"/>
                  </a:lnTo>
                  <a:lnTo>
                    <a:pt x="0" y="410654"/>
                  </a:lnTo>
                  <a:lnTo>
                    <a:pt x="1492" y="391981"/>
                  </a:lnTo>
                  <a:lnTo>
                    <a:pt x="13055" y="371930"/>
                  </a:lnTo>
                  <a:lnTo>
                    <a:pt x="33429" y="349305"/>
                  </a:lnTo>
                  <a:lnTo>
                    <a:pt x="61353" y="322910"/>
                  </a:lnTo>
                  <a:lnTo>
                    <a:pt x="88282" y="297817"/>
                  </a:lnTo>
                  <a:lnTo>
                    <a:pt x="114982" y="270483"/>
                  </a:lnTo>
                  <a:lnTo>
                    <a:pt x="139477" y="240269"/>
                  </a:lnTo>
                  <a:lnTo>
                    <a:pt x="159791" y="206540"/>
                  </a:lnTo>
                  <a:lnTo>
                    <a:pt x="172629" y="167459"/>
                  </a:lnTo>
                  <a:lnTo>
                    <a:pt x="174536" y="130379"/>
                  </a:lnTo>
                  <a:lnTo>
                    <a:pt x="169489" y="95845"/>
                  </a:lnTo>
                  <a:lnTo>
                    <a:pt x="161467" y="64401"/>
                  </a:lnTo>
                  <a:lnTo>
                    <a:pt x="154735" y="35844"/>
                  </a:lnTo>
                  <a:lnTo>
                    <a:pt x="171107" y="736"/>
                  </a:lnTo>
                  <a:lnTo>
                    <a:pt x="174675" y="0"/>
                  </a:lnTo>
                  <a:lnTo>
                    <a:pt x="177952" y="0"/>
                  </a:lnTo>
                  <a:lnTo>
                    <a:pt x="206786" y="25160"/>
                  </a:lnTo>
                  <a:lnTo>
                    <a:pt x="222887" y="57768"/>
                  </a:lnTo>
                  <a:lnTo>
                    <a:pt x="228827" y="69251"/>
                  </a:lnTo>
                  <a:lnTo>
                    <a:pt x="257754" y="104346"/>
                  </a:lnTo>
                  <a:lnTo>
                    <a:pt x="295833" y="121221"/>
                  </a:lnTo>
                  <a:lnTo>
                    <a:pt x="305003" y="123355"/>
                  </a:lnTo>
                  <a:lnTo>
                    <a:pt x="306438" y="124955"/>
                  </a:lnTo>
                  <a:lnTo>
                    <a:pt x="306539" y="125209"/>
                  </a:lnTo>
                  <a:lnTo>
                    <a:pt x="306654" y="125780"/>
                  </a:lnTo>
                  <a:lnTo>
                    <a:pt x="276848" y="171877"/>
                  </a:lnTo>
                  <a:lnTo>
                    <a:pt x="236350" y="215332"/>
                  </a:lnTo>
                  <a:lnTo>
                    <a:pt x="215495" y="238783"/>
                  </a:lnTo>
                  <a:lnTo>
                    <a:pt x="195508" y="263508"/>
                  </a:lnTo>
                  <a:lnTo>
                    <a:pt x="177495" y="289432"/>
                  </a:lnTo>
                  <a:lnTo>
                    <a:pt x="141640" y="337400"/>
                  </a:lnTo>
                  <a:lnTo>
                    <a:pt x="97826" y="382687"/>
                  </a:lnTo>
                  <a:lnTo>
                    <a:pt x="54353" y="416389"/>
                  </a:lnTo>
                  <a:lnTo>
                    <a:pt x="19519" y="429602"/>
                  </a:lnTo>
                  <a:close/>
                </a:path>
              </a:pathLst>
            </a:custGeom>
            <a:ln w="2207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98300" y="1256305"/>
            <a:ext cx="3314065" cy="274690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7075"/>
              </a:lnSpc>
              <a:spcBef>
                <a:spcPts val="120"/>
              </a:spcBef>
            </a:pPr>
            <a:r>
              <a:rPr lang="en-GB" sz="6800" b="1" spc="-25" dirty="0">
                <a:solidFill>
                  <a:srgbClr val="575756"/>
                </a:solidFill>
                <a:latin typeface="Barlow"/>
                <a:cs typeface="Barlow"/>
              </a:rPr>
              <a:t>OUR</a:t>
            </a:r>
            <a:r>
              <a:rPr lang="en-GB" sz="6800" dirty="0">
                <a:latin typeface="Barlow"/>
                <a:cs typeface="Barlow"/>
              </a:rPr>
              <a:t> </a:t>
            </a:r>
            <a:r>
              <a:rPr lang="en-GB" sz="6800" b="1" spc="-10" dirty="0">
                <a:solidFill>
                  <a:srgbClr val="FFFFFF"/>
                </a:solidFill>
                <a:latin typeface="Barlow"/>
                <a:cs typeface="Barlow"/>
              </a:rPr>
              <a:t>SALES MARKET</a:t>
            </a:r>
            <a:endParaRPr lang="en-GB" sz="6800" dirty="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93802" y="3315208"/>
            <a:ext cx="5782310" cy="5694045"/>
            <a:chOff x="6493802" y="3315208"/>
            <a:chExt cx="5782310" cy="56940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19202" y="5293791"/>
              <a:ext cx="3689997" cy="3689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519202" y="5293791"/>
              <a:ext cx="3690620" cy="3690620"/>
            </a:xfrm>
            <a:custGeom>
              <a:avLst/>
              <a:gdLst/>
              <a:ahLst/>
              <a:cxnLst/>
              <a:rect l="l" t="t" r="r" b="b"/>
              <a:pathLst>
                <a:path w="3690620" h="3690620">
                  <a:moveTo>
                    <a:pt x="0" y="3689997"/>
                  </a:moveTo>
                  <a:lnTo>
                    <a:pt x="3689997" y="3689997"/>
                  </a:lnTo>
                  <a:lnTo>
                    <a:pt x="3689997" y="0"/>
                  </a:lnTo>
                  <a:lnTo>
                    <a:pt x="0" y="0"/>
                  </a:lnTo>
                  <a:lnTo>
                    <a:pt x="0" y="3689997"/>
                  </a:lnTo>
                  <a:close/>
                </a:path>
              </a:pathLst>
            </a:custGeom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60600" y="3340608"/>
              <a:ext cx="3648402" cy="368999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519202" y="3340608"/>
              <a:ext cx="5731510" cy="5643245"/>
            </a:xfrm>
            <a:custGeom>
              <a:avLst/>
              <a:gdLst/>
              <a:ahLst/>
              <a:cxnLst/>
              <a:rect l="l" t="t" r="r" b="b"/>
              <a:pathLst>
                <a:path w="5731509" h="5643245">
                  <a:moveTo>
                    <a:pt x="2041398" y="3689997"/>
                  </a:moveTo>
                  <a:lnTo>
                    <a:pt x="5731395" y="3689997"/>
                  </a:lnTo>
                  <a:lnTo>
                    <a:pt x="5731395" y="0"/>
                  </a:lnTo>
                  <a:lnTo>
                    <a:pt x="2041398" y="0"/>
                  </a:lnTo>
                  <a:lnTo>
                    <a:pt x="2041398" y="3689997"/>
                  </a:lnTo>
                  <a:close/>
                </a:path>
                <a:path w="5731509" h="5643245">
                  <a:moveTo>
                    <a:pt x="0" y="5643181"/>
                  </a:moveTo>
                  <a:lnTo>
                    <a:pt x="3689997" y="5643181"/>
                  </a:lnTo>
                  <a:lnTo>
                    <a:pt x="3689997" y="1953183"/>
                  </a:lnTo>
                  <a:lnTo>
                    <a:pt x="0" y="1953183"/>
                  </a:lnTo>
                  <a:lnTo>
                    <a:pt x="0" y="5643181"/>
                  </a:lnTo>
                  <a:close/>
                </a:path>
              </a:pathLst>
            </a:custGeom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7299" y="721707"/>
            <a:ext cx="4671695" cy="1760220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12700" marR="5080">
              <a:lnSpc>
                <a:spcPts val="6100"/>
              </a:lnSpc>
              <a:spcBef>
                <a:spcPts val="1520"/>
              </a:spcBef>
            </a:pPr>
            <a:r>
              <a:rPr sz="6300" spc="-20" dirty="0"/>
              <a:t>PRODUCTION </a:t>
            </a:r>
            <a:r>
              <a:rPr sz="6300" spc="-10" dirty="0"/>
              <a:t>PROCESS</a:t>
            </a:r>
            <a:endParaRPr sz="6300"/>
          </a:p>
        </p:txBody>
      </p:sp>
      <p:sp>
        <p:nvSpPr>
          <p:cNvPr id="8" name="object 8"/>
          <p:cNvSpPr txBox="1"/>
          <p:nvPr/>
        </p:nvSpPr>
        <p:spPr>
          <a:xfrm>
            <a:off x="707299" y="6820106"/>
            <a:ext cx="3884295" cy="1000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829"/>
              </a:lnSpc>
              <a:spcBef>
                <a:spcPts val="110"/>
              </a:spcBef>
            </a:pPr>
            <a:r>
              <a:rPr sz="3550" b="1" dirty="0">
                <a:solidFill>
                  <a:srgbClr val="575756"/>
                </a:solidFill>
                <a:latin typeface="Barlow"/>
                <a:cs typeface="Barlow"/>
              </a:rPr>
              <a:t>FROM A TREE </a:t>
            </a:r>
            <a:r>
              <a:rPr sz="3550" b="1" spc="-25" dirty="0">
                <a:solidFill>
                  <a:srgbClr val="575756"/>
                </a:solidFill>
                <a:latin typeface="Barlow"/>
                <a:cs typeface="Barlow"/>
              </a:rPr>
              <a:t>TO</a:t>
            </a:r>
            <a:endParaRPr sz="3550" dirty="0">
              <a:latin typeface="Barlow"/>
              <a:cs typeface="Barlow"/>
            </a:endParaRPr>
          </a:p>
          <a:p>
            <a:pPr marL="12700">
              <a:lnSpc>
                <a:spcPts val="3829"/>
              </a:lnSpc>
            </a:pPr>
            <a:r>
              <a:rPr sz="3550" b="1" dirty="0">
                <a:solidFill>
                  <a:srgbClr val="575756"/>
                </a:solidFill>
                <a:latin typeface="Barlow"/>
                <a:cs typeface="Barlow"/>
              </a:rPr>
              <a:t>A</a:t>
            </a:r>
            <a:r>
              <a:rPr sz="3550" b="1" spc="-70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3550" b="1" spc="-25" dirty="0">
                <a:solidFill>
                  <a:srgbClr val="575756"/>
                </a:solidFill>
                <a:latin typeface="Barlow"/>
                <a:cs typeface="Barlow"/>
              </a:rPr>
              <a:t>PLYWOOD</a:t>
            </a:r>
            <a:r>
              <a:rPr sz="3550" b="1" spc="-65" dirty="0">
                <a:solidFill>
                  <a:srgbClr val="575756"/>
                </a:solidFill>
                <a:latin typeface="Barlow"/>
                <a:cs typeface="Barlow"/>
              </a:rPr>
              <a:t> </a:t>
            </a:r>
            <a:r>
              <a:rPr sz="3550" b="1" spc="-25" dirty="0">
                <a:solidFill>
                  <a:srgbClr val="575756"/>
                </a:solidFill>
                <a:latin typeface="Barlow"/>
                <a:cs typeface="Barlow"/>
              </a:rPr>
              <a:t>PANEL</a:t>
            </a:r>
            <a:endParaRPr sz="3550" dirty="0">
              <a:latin typeface="Barlow"/>
              <a:cs typeface="Barlow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1438554"/>
            <a:ext cx="6004560" cy="6875780"/>
            <a:chOff x="0" y="1438554"/>
            <a:chExt cx="6004560" cy="6875780"/>
          </a:xfrm>
        </p:grpSpPr>
        <p:sp>
          <p:nvSpPr>
            <p:cNvPr id="10" name="object 10"/>
            <p:cNvSpPr/>
            <p:nvPr/>
          </p:nvSpPr>
          <p:spPr>
            <a:xfrm>
              <a:off x="5348672" y="6737250"/>
              <a:ext cx="636905" cy="1273175"/>
            </a:xfrm>
            <a:custGeom>
              <a:avLst/>
              <a:gdLst/>
              <a:ahLst/>
              <a:cxnLst/>
              <a:rect l="l" t="t" r="r" b="b"/>
              <a:pathLst>
                <a:path w="636904" h="1273175">
                  <a:moveTo>
                    <a:pt x="0" y="1272794"/>
                  </a:moveTo>
                  <a:lnTo>
                    <a:pt x="636397" y="636397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B7B6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84700" y="6737250"/>
              <a:ext cx="636905" cy="1273175"/>
            </a:xfrm>
            <a:custGeom>
              <a:avLst/>
              <a:gdLst/>
              <a:ahLst/>
              <a:cxnLst/>
              <a:rect l="l" t="t" r="r" b="b"/>
              <a:pathLst>
                <a:path w="636904" h="1273175">
                  <a:moveTo>
                    <a:pt x="0" y="1272794"/>
                  </a:moveTo>
                  <a:lnTo>
                    <a:pt x="636397" y="636397"/>
                  </a:lnTo>
                  <a:lnTo>
                    <a:pt x="0" y="0"/>
                  </a:lnTo>
                </a:path>
              </a:pathLst>
            </a:custGeom>
            <a:ln w="38100">
              <a:solidFill>
                <a:srgbClr val="B7B6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1438554"/>
              <a:ext cx="5885815" cy="6875780"/>
            </a:xfrm>
            <a:custGeom>
              <a:avLst/>
              <a:gdLst/>
              <a:ahLst/>
              <a:cxnLst/>
              <a:rect l="l" t="t" r="r" b="b"/>
              <a:pathLst>
                <a:path w="5885815" h="6875780">
                  <a:moveTo>
                    <a:pt x="0" y="3899110"/>
                  </a:moveTo>
                  <a:lnTo>
                    <a:pt x="0" y="4007861"/>
                  </a:lnTo>
                  <a:lnTo>
                    <a:pt x="1487412" y="6875310"/>
                  </a:lnTo>
                  <a:lnTo>
                    <a:pt x="1713125" y="6614541"/>
                  </a:lnTo>
                  <a:lnTo>
                    <a:pt x="1416660" y="6614541"/>
                  </a:lnTo>
                  <a:lnTo>
                    <a:pt x="0" y="3899110"/>
                  </a:lnTo>
                  <a:close/>
                </a:path>
                <a:path w="5885815" h="6875780">
                  <a:moveTo>
                    <a:pt x="5832476" y="1525092"/>
                  </a:moveTo>
                  <a:lnTo>
                    <a:pt x="1416660" y="6614541"/>
                  </a:lnTo>
                  <a:lnTo>
                    <a:pt x="1713125" y="6614541"/>
                  </a:lnTo>
                  <a:lnTo>
                    <a:pt x="5885193" y="1794484"/>
                  </a:lnTo>
                  <a:lnTo>
                    <a:pt x="5832476" y="1525092"/>
                  </a:lnTo>
                  <a:close/>
                </a:path>
                <a:path w="5885815" h="6875780">
                  <a:moveTo>
                    <a:pt x="0" y="3494741"/>
                  </a:moveTo>
                  <a:lnTo>
                    <a:pt x="0" y="3604868"/>
                  </a:lnTo>
                  <a:lnTo>
                    <a:pt x="1411187" y="6325844"/>
                  </a:lnTo>
                  <a:lnTo>
                    <a:pt x="1637373" y="6064516"/>
                  </a:lnTo>
                  <a:lnTo>
                    <a:pt x="1341006" y="6064516"/>
                  </a:lnTo>
                  <a:lnTo>
                    <a:pt x="0" y="3494741"/>
                  </a:lnTo>
                  <a:close/>
                </a:path>
                <a:path w="5885815" h="6875780">
                  <a:moveTo>
                    <a:pt x="5730761" y="1005420"/>
                  </a:moveTo>
                  <a:lnTo>
                    <a:pt x="1341006" y="6064516"/>
                  </a:lnTo>
                  <a:lnTo>
                    <a:pt x="1637373" y="6064516"/>
                  </a:lnTo>
                  <a:lnTo>
                    <a:pt x="5783390" y="1274343"/>
                  </a:lnTo>
                  <a:lnTo>
                    <a:pt x="5730761" y="1005420"/>
                  </a:lnTo>
                  <a:close/>
                </a:path>
                <a:path w="5885815" h="6875780">
                  <a:moveTo>
                    <a:pt x="0" y="3134205"/>
                  </a:moveTo>
                  <a:lnTo>
                    <a:pt x="0" y="3244778"/>
                  </a:lnTo>
                  <a:lnTo>
                    <a:pt x="1335114" y="5819381"/>
                  </a:lnTo>
                  <a:lnTo>
                    <a:pt x="1560963" y="5558421"/>
                  </a:lnTo>
                  <a:lnTo>
                    <a:pt x="1264235" y="5558421"/>
                  </a:lnTo>
                  <a:lnTo>
                    <a:pt x="0" y="3134205"/>
                  </a:lnTo>
                  <a:close/>
                </a:path>
                <a:path w="5885815" h="6875780">
                  <a:moveTo>
                    <a:pt x="5635740" y="519950"/>
                  </a:moveTo>
                  <a:lnTo>
                    <a:pt x="1264235" y="5558421"/>
                  </a:lnTo>
                  <a:lnTo>
                    <a:pt x="1560963" y="5558421"/>
                  </a:lnTo>
                  <a:lnTo>
                    <a:pt x="5688458" y="789266"/>
                  </a:lnTo>
                  <a:lnTo>
                    <a:pt x="5635740" y="519950"/>
                  </a:lnTo>
                  <a:close/>
                </a:path>
                <a:path w="5885815" h="6875780">
                  <a:moveTo>
                    <a:pt x="0" y="2730214"/>
                  </a:moveTo>
                  <a:lnTo>
                    <a:pt x="0" y="2842066"/>
                  </a:lnTo>
                  <a:lnTo>
                    <a:pt x="1259396" y="5269522"/>
                  </a:lnTo>
                  <a:lnTo>
                    <a:pt x="1485212" y="5008613"/>
                  </a:lnTo>
                  <a:lnTo>
                    <a:pt x="1188645" y="5008613"/>
                  </a:lnTo>
                  <a:lnTo>
                    <a:pt x="0" y="2730214"/>
                  </a:lnTo>
                  <a:close/>
                </a:path>
                <a:path w="5885815" h="6875780">
                  <a:moveTo>
                    <a:pt x="5533975" y="0"/>
                  </a:moveTo>
                  <a:lnTo>
                    <a:pt x="1188645" y="5008613"/>
                  </a:lnTo>
                  <a:lnTo>
                    <a:pt x="1485212" y="5008613"/>
                  </a:lnTo>
                  <a:lnTo>
                    <a:pt x="5586756" y="269659"/>
                  </a:lnTo>
                  <a:lnTo>
                    <a:pt x="5533975" y="0"/>
                  </a:lnTo>
                  <a:close/>
                </a:path>
              </a:pathLst>
            </a:custGeom>
            <a:solidFill>
              <a:srgbClr val="F18700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0" y="0"/>
            <a:ext cx="13003530" cy="9752965"/>
          </a:xfrm>
          <a:custGeom>
            <a:avLst/>
            <a:gdLst/>
            <a:ahLst/>
            <a:cxnLst/>
            <a:rect l="l" t="t" r="r" b="b"/>
            <a:pathLst>
              <a:path w="13003530" h="9752965">
                <a:moveTo>
                  <a:pt x="13003199" y="0"/>
                </a:moveTo>
                <a:lnTo>
                  <a:pt x="0" y="0"/>
                </a:lnTo>
                <a:lnTo>
                  <a:pt x="0" y="9752393"/>
                </a:lnTo>
                <a:lnTo>
                  <a:pt x="13003199" y="9752393"/>
                </a:lnTo>
                <a:lnTo>
                  <a:pt x="13003199" y="0"/>
                </a:lnTo>
                <a:close/>
              </a:path>
            </a:pathLst>
          </a:custGeom>
          <a:solidFill>
            <a:srgbClr val="57575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0" y="1447023"/>
            <a:ext cx="6088353" cy="6875780"/>
            <a:chOff x="0" y="1438554"/>
            <a:chExt cx="6088353" cy="6875780"/>
          </a:xfrm>
        </p:grpSpPr>
        <p:sp>
          <p:nvSpPr>
            <p:cNvPr id="4" name="object 4"/>
            <p:cNvSpPr/>
            <p:nvPr/>
          </p:nvSpPr>
          <p:spPr>
            <a:xfrm>
              <a:off x="0" y="1438554"/>
              <a:ext cx="5885815" cy="6875780"/>
            </a:xfrm>
            <a:custGeom>
              <a:avLst/>
              <a:gdLst/>
              <a:ahLst/>
              <a:cxnLst/>
              <a:rect l="l" t="t" r="r" b="b"/>
              <a:pathLst>
                <a:path w="5885815" h="6875780">
                  <a:moveTo>
                    <a:pt x="0" y="3899110"/>
                  </a:moveTo>
                  <a:lnTo>
                    <a:pt x="0" y="4007861"/>
                  </a:lnTo>
                  <a:lnTo>
                    <a:pt x="1487412" y="6875310"/>
                  </a:lnTo>
                  <a:lnTo>
                    <a:pt x="1713125" y="6614541"/>
                  </a:lnTo>
                  <a:lnTo>
                    <a:pt x="1416660" y="6614541"/>
                  </a:lnTo>
                  <a:lnTo>
                    <a:pt x="0" y="3899110"/>
                  </a:lnTo>
                  <a:close/>
                </a:path>
                <a:path w="5885815" h="6875780">
                  <a:moveTo>
                    <a:pt x="5832476" y="1525092"/>
                  </a:moveTo>
                  <a:lnTo>
                    <a:pt x="1416660" y="6614541"/>
                  </a:lnTo>
                  <a:lnTo>
                    <a:pt x="1713125" y="6614541"/>
                  </a:lnTo>
                  <a:lnTo>
                    <a:pt x="5885193" y="1794484"/>
                  </a:lnTo>
                  <a:lnTo>
                    <a:pt x="5832476" y="1525092"/>
                  </a:lnTo>
                  <a:close/>
                </a:path>
                <a:path w="5885815" h="6875780">
                  <a:moveTo>
                    <a:pt x="0" y="3494741"/>
                  </a:moveTo>
                  <a:lnTo>
                    <a:pt x="0" y="3604868"/>
                  </a:lnTo>
                  <a:lnTo>
                    <a:pt x="1411187" y="6325844"/>
                  </a:lnTo>
                  <a:lnTo>
                    <a:pt x="1637373" y="6064516"/>
                  </a:lnTo>
                  <a:lnTo>
                    <a:pt x="1341006" y="6064516"/>
                  </a:lnTo>
                  <a:lnTo>
                    <a:pt x="0" y="3494741"/>
                  </a:lnTo>
                  <a:close/>
                </a:path>
                <a:path w="5885815" h="6875780">
                  <a:moveTo>
                    <a:pt x="5730761" y="1005420"/>
                  </a:moveTo>
                  <a:lnTo>
                    <a:pt x="1341006" y="6064516"/>
                  </a:lnTo>
                  <a:lnTo>
                    <a:pt x="1637373" y="6064516"/>
                  </a:lnTo>
                  <a:lnTo>
                    <a:pt x="5783390" y="1274343"/>
                  </a:lnTo>
                  <a:lnTo>
                    <a:pt x="5730761" y="1005420"/>
                  </a:lnTo>
                  <a:close/>
                </a:path>
                <a:path w="5885815" h="6875780">
                  <a:moveTo>
                    <a:pt x="0" y="3134205"/>
                  </a:moveTo>
                  <a:lnTo>
                    <a:pt x="0" y="3244778"/>
                  </a:lnTo>
                  <a:lnTo>
                    <a:pt x="1335114" y="5819381"/>
                  </a:lnTo>
                  <a:lnTo>
                    <a:pt x="1560963" y="5558421"/>
                  </a:lnTo>
                  <a:lnTo>
                    <a:pt x="1264235" y="5558421"/>
                  </a:lnTo>
                  <a:lnTo>
                    <a:pt x="0" y="3134205"/>
                  </a:lnTo>
                  <a:close/>
                </a:path>
                <a:path w="5885815" h="6875780">
                  <a:moveTo>
                    <a:pt x="5635740" y="519950"/>
                  </a:moveTo>
                  <a:lnTo>
                    <a:pt x="1264235" y="5558421"/>
                  </a:lnTo>
                  <a:lnTo>
                    <a:pt x="1560963" y="5558421"/>
                  </a:lnTo>
                  <a:lnTo>
                    <a:pt x="5688458" y="789266"/>
                  </a:lnTo>
                  <a:lnTo>
                    <a:pt x="5635740" y="519950"/>
                  </a:lnTo>
                  <a:close/>
                </a:path>
                <a:path w="5885815" h="6875780">
                  <a:moveTo>
                    <a:pt x="0" y="2730214"/>
                  </a:moveTo>
                  <a:lnTo>
                    <a:pt x="0" y="2842066"/>
                  </a:lnTo>
                  <a:lnTo>
                    <a:pt x="1259396" y="5269522"/>
                  </a:lnTo>
                  <a:lnTo>
                    <a:pt x="1485212" y="5008613"/>
                  </a:lnTo>
                  <a:lnTo>
                    <a:pt x="1188645" y="5008613"/>
                  </a:lnTo>
                  <a:lnTo>
                    <a:pt x="0" y="2730214"/>
                  </a:lnTo>
                  <a:close/>
                </a:path>
                <a:path w="5885815" h="6875780">
                  <a:moveTo>
                    <a:pt x="5533975" y="0"/>
                  </a:moveTo>
                  <a:lnTo>
                    <a:pt x="1188645" y="5008613"/>
                  </a:lnTo>
                  <a:lnTo>
                    <a:pt x="1485212" y="5008613"/>
                  </a:lnTo>
                  <a:lnTo>
                    <a:pt x="5586756" y="269659"/>
                  </a:lnTo>
                  <a:lnTo>
                    <a:pt x="5533975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2090" y="2395372"/>
              <a:ext cx="2089873" cy="20898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8480" y="2395372"/>
              <a:ext cx="2089873" cy="2089873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14857" y="2395372"/>
            <a:ext cx="2089873" cy="208987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31235" y="2395372"/>
            <a:ext cx="2089861" cy="2089873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3265894" y="3076569"/>
            <a:ext cx="631825" cy="796290"/>
            <a:chOff x="3265894" y="3076569"/>
            <a:chExt cx="631825" cy="796290"/>
          </a:xfrm>
        </p:grpSpPr>
        <p:sp>
          <p:nvSpPr>
            <p:cNvPr id="16" name="object 16"/>
            <p:cNvSpPr/>
            <p:nvPr/>
          </p:nvSpPr>
          <p:spPr>
            <a:xfrm>
              <a:off x="3496884" y="3086209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60" h="777239">
                  <a:moveTo>
                    <a:pt x="0" y="776770"/>
                  </a:moveTo>
                  <a:lnTo>
                    <a:pt x="391134" y="388378"/>
                  </a:lnTo>
                  <a:lnTo>
                    <a:pt x="0" y="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75533" y="3086213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60" h="777239">
                  <a:moveTo>
                    <a:pt x="0" y="776770"/>
                  </a:moveTo>
                  <a:lnTo>
                    <a:pt x="391134" y="388378"/>
                  </a:lnTo>
                  <a:lnTo>
                    <a:pt x="0" y="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6182273" y="3076569"/>
            <a:ext cx="631825" cy="796290"/>
            <a:chOff x="6182273" y="3076569"/>
            <a:chExt cx="631825" cy="796290"/>
          </a:xfrm>
        </p:grpSpPr>
        <p:sp>
          <p:nvSpPr>
            <p:cNvPr id="19" name="object 19"/>
            <p:cNvSpPr/>
            <p:nvPr/>
          </p:nvSpPr>
          <p:spPr>
            <a:xfrm>
              <a:off x="6413267" y="3086209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59" h="777239">
                  <a:moveTo>
                    <a:pt x="0" y="776770"/>
                  </a:moveTo>
                  <a:lnTo>
                    <a:pt x="391134" y="388378"/>
                  </a:lnTo>
                  <a:lnTo>
                    <a:pt x="0" y="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91913" y="3086213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59" h="777239">
                  <a:moveTo>
                    <a:pt x="0" y="776770"/>
                  </a:moveTo>
                  <a:lnTo>
                    <a:pt x="391134" y="388378"/>
                  </a:lnTo>
                  <a:lnTo>
                    <a:pt x="0" y="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9098654" y="3076569"/>
            <a:ext cx="631825" cy="796290"/>
            <a:chOff x="9098654" y="3076569"/>
            <a:chExt cx="631825" cy="796290"/>
          </a:xfrm>
        </p:grpSpPr>
        <p:sp>
          <p:nvSpPr>
            <p:cNvPr id="22" name="object 22"/>
            <p:cNvSpPr/>
            <p:nvPr/>
          </p:nvSpPr>
          <p:spPr>
            <a:xfrm>
              <a:off x="9329647" y="3086209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59" h="777239">
                  <a:moveTo>
                    <a:pt x="0" y="776770"/>
                  </a:moveTo>
                  <a:lnTo>
                    <a:pt x="391134" y="388378"/>
                  </a:lnTo>
                  <a:lnTo>
                    <a:pt x="0" y="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108294" y="3086213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59" h="777239">
                  <a:moveTo>
                    <a:pt x="0" y="776770"/>
                  </a:moveTo>
                  <a:lnTo>
                    <a:pt x="391134" y="388378"/>
                  </a:lnTo>
                  <a:lnTo>
                    <a:pt x="0" y="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10478142" y="4571420"/>
            <a:ext cx="796290" cy="631825"/>
            <a:chOff x="10478142" y="4571420"/>
            <a:chExt cx="796290" cy="631825"/>
          </a:xfrm>
        </p:grpSpPr>
        <p:sp>
          <p:nvSpPr>
            <p:cNvPr id="25" name="object 25"/>
            <p:cNvSpPr/>
            <p:nvPr/>
          </p:nvSpPr>
          <p:spPr>
            <a:xfrm>
              <a:off x="10487784" y="4802411"/>
              <a:ext cx="777240" cy="391160"/>
            </a:xfrm>
            <a:custGeom>
              <a:avLst/>
              <a:gdLst/>
              <a:ahLst/>
              <a:cxnLst/>
              <a:rect l="l" t="t" r="r" b="b"/>
              <a:pathLst>
                <a:path w="777240" h="391160">
                  <a:moveTo>
                    <a:pt x="0" y="0"/>
                  </a:moveTo>
                  <a:lnTo>
                    <a:pt x="388391" y="391134"/>
                  </a:lnTo>
                  <a:lnTo>
                    <a:pt x="776770" y="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487781" y="4581060"/>
              <a:ext cx="777240" cy="391160"/>
            </a:xfrm>
            <a:custGeom>
              <a:avLst/>
              <a:gdLst/>
              <a:ahLst/>
              <a:cxnLst/>
              <a:rect l="l" t="t" r="r" b="b"/>
              <a:pathLst>
                <a:path w="777240" h="391160">
                  <a:moveTo>
                    <a:pt x="0" y="0"/>
                  </a:moveTo>
                  <a:lnTo>
                    <a:pt x="388391" y="391134"/>
                  </a:lnTo>
                  <a:lnTo>
                    <a:pt x="776770" y="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9106639" y="5936673"/>
            <a:ext cx="631825" cy="796290"/>
            <a:chOff x="9106639" y="5936673"/>
            <a:chExt cx="631825" cy="796290"/>
          </a:xfrm>
        </p:grpSpPr>
        <p:sp>
          <p:nvSpPr>
            <p:cNvPr id="28" name="object 28"/>
            <p:cNvSpPr/>
            <p:nvPr/>
          </p:nvSpPr>
          <p:spPr>
            <a:xfrm>
              <a:off x="9116278" y="5946316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59" h="777240">
                  <a:moveTo>
                    <a:pt x="391134" y="0"/>
                  </a:moveTo>
                  <a:lnTo>
                    <a:pt x="0" y="388391"/>
                  </a:lnTo>
                  <a:lnTo>
                    <a:pt x="391134" y="77677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337629" y="5946312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59" h="777240">
                  <a:moveTo>
                    <a:pt x="391134" y="0"/>
                  </a:moveTo>
                  <a:lnTo>
                    <a:pt x="0" y="388391"/>
                  </a:lnTo>
                  <a:lnTo>
                    <a:pt x="391134" y="77677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6189162" y="5936673"/>
            <a:ext cx="631825" cy="796290"/>
            <a:chOff x="6189162" y="5936673"/>
            <a:chExt cx="631825" cy="796290"/>
          </a:xfrm>
        </p:grpSpPr>
        <p:sp>
          <p:nvSpPr>
            <p:cNvPr id="31" name="object 31"/>
            <p:cNvSpPr/>
            <p:nvPr/>
          </p:nvSpPr>
          <p:spPr>
            <a:xfrm>
              <a:off x="6198801" y="5946316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59" h="777240">
                  <a:moveTo>
                    <a:pt x="391134" y="0"/>
                  </a:moveTo>
                  <a:lnTo>
                    <a:pt x="0" y="388391"/>
                  </a:lnTo>
                  <a:lnTo>
                    <a:pt x="391134" y="77677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420152" y="5946312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59" h="777240">
                  <a:moveTo>
                    <a:pt x="391134" y="0"/>
                  </a:moveTo>
                  <a:lnTo>
                    <a:pt x="0" y="388391"/>
                  </a:lnTo>
                  <a:lnTo>
                    <a:pt x="391134" y="77677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3272575" y="5936470"/>
            <a:ext cx="632460" cy="796925"/>
            <a:chOff x="3272575" y="5936470"/>
            <a:chExt cx="632460" cy="796925"/>
          </a:xfrm>
        </p:grpSpPr>
        <p:sp>
          <p:nvSpPr>
            <p:cNvPr id="34" name="object 34"/>
            <p:cNvSpPr/>
            <p:nvPr/>
          </p:nvSpPr>
          <p:spPr>
            <a:xfrm>
              <a:off x="3282417" y="5946316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60" h="777240">
                  <a:moveTo>
                    <a:pt x="391134" y="0"/>
                  </a:moveTo>
                  <a:lnTo>
                    <a:pt x="0" y="388391"/>
                  </a:lnTo>
                  <a:lnTo>
                    <a:pt x="391134" y="77677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503768" y="5946312"/>
              <a:ext cx="391160" cy="777240"/>
            </a:xfrm>
            <a:custGeom>
              <a:avLst/>
              <a:gdLst/>
              <a:ahLst/>
              <a:cxnLst/>
              <a:rect l="l" t="t" r="r" b="b"/>
              <a:pathLst>
                <a:path w="391160" h="777240">
                  <a:moveTo>
                    <a:pt x="391134" y="0"/>
                  </a:moveTo>
                  <a:lnTo>
                    <a:pt x="0" y="388391"/>
                  </a:lnTo>
                  <a:lnTo>
                    <a:pt x="391134" y="776770"/>
                  </a:lnTo>
                </a:path>
              </a:pathLst>
            </a:custGeom>
            <a:ln w="192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069393" y="839444"/>
            <a:ext cx="1803400" cy="928459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800" b="1" dirty="0">
                <a:solidFill>
                  <a:srgbClr val="F18700"/>
                </a:solidFill>
                <a:latin typeface="Barlow"/>
                <a:cs typeface="Barlow"/>
              </a:rPr>
              <a:t>DE-</a:t>
            </a:r>
            <a:r>
              <a:rPr sz="1800" b="1" spc="-10" dirty="0">
                <a:solidFill>
                  <a:srgbClr val="F18700"/>
                </a:solidFill>
                <a:latin typeface="Barlow"/>
                <a:cs typeface="Barlow"/>
              </a:rPr>
              <a:t>BARKING</a:t>
            </a:r>
            <a:endParaRPr sz="1800" dirty="0">
              <a:latin typeface="Barlow"/>
              <a:cs typeface="Barlow"/>
            </a:endParaRPr>
          </a:p>
          <a:p>
            <a:pPr marL="12700">
              <a:lnSpc>
                <a:spcPts val="1160"/>
              </a:lnSpc>
              <a:spcBef>
                <a:spcPts val="540"/>
              </a:spcBef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tree</a:t>
            </a:r>
            <a:r>
              <a:rPr sz="1100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bark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is</a:t>
            </a:r>
            <a:r>
              <a:rPr sz="1100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automatically</a:t>
            </a:r>
            <a:r>
              <a:rPr lang="it-IT" sz="1100" spc="-10" dirty="0"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stripped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off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by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rotating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knives</a:t>
            </a:r>
            <a:r>
              <a:rPr sz="11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device.</a:t>
            </a:r>
            <a:endParaRPr sz="1100" dirty="0">
              <a:latin typeface="Barlow"/>
              <a:cs typeface="Barlow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69393" y="7527066"/>
            <a:ext cx="1040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18700"/>
                </a:solidFill>
                <a:latin typeface="Barlow"/>
                <a:cs typeface="Barlow"/>
              </a:rPr>
              <a:t>DELIVERY</a:t>
            </a:r>
            <a:endParaRPr sz="1800">
              <a:latin typeface="Barlow"/>
              <a:cs typeface="Barlow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69393" y="7869966"/>
            <a:ext cx="190627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6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After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being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properly packed</a:t>
            </a:r>
            <a:r>
              <a:rPr sz="1100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up,</a:t>
            </a:r>
            <a:endParaRPr sz="1100">
              <a:latin typeface="Barlow"/>
              <a:cs typeface="Barlow"/>
            </a:endParaRPr>
          </a:p>
          <a:p>
            <a:pPr marL="12700" marR="306070">
              <a:lnSpc>
                <a:spcPct val="75800"/>
              </a:lnSpc>
              <a:spcBef>
                <a:spcPts val="160"/>
              </a:spcBef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product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is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ready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be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 delivered</a:t>
            </a:r>
            <a:r>
              <a:rPr sz="11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11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customer.</a:t>
            </a:r>
            <a:endParaRPr sz="1100">
              <a:latin typeface="Barlow"/>
              <a:cs typeface="Barlow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85774" y="839444"/>
            <a:ext cx="1962150" cy="1133644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800" b="1" dirty="0">
                <a:solidFill>
                  <a:srgbClr val="F18700"/>
                </a:solidFill>
                <a:latin typeface="Barlow"/>
                <a:cs typeface="Barlow"/>
              </a:rPr>
              <a:t>VENEER</a:t>
            </a:r>
            <a:r>
              <a:rPr sz="1800" b="1" spc="-65" dirty="0">
                <a:solidFill>
                  <a:srgbClr val="F18700"/>
                </a:solidFill>
                <a:latin typeface="Barlow"/>
                <a:cs typeface="Barlow"/>
              </a:rPr>
              <a:t> </a:t>
            </a:r>
            <a:r>
              <a:rPr sz="1800" b="1" spc="-10" dirty="0">
                <a:solidFill>
                  <a:srgbClr val="F18700"/>
                </a:solidFill>
                <a:latin typeface="Barlow"/>
                <a:cs typeface="Barlow"/>
              </a:rPr>
              <a:t>CUTTING</a:t>
            </a:r>
            <a:endParaRPr sz="1800" dirty="0">
              <a:latin typeface="Barlow"/>
              <a:cs typeface="Barlow"/>
            </a:endParaRPr>
          </a:p>
          <a:p>
            <a:pPr marL="12700">
              <a:lnSpc>
                <a:spcPts val="1160"/>
              </a:lnSpc>
              <a:spcBef>
                <a:spcPts val="540"/>
              </a:spcBef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After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bark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has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been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stripped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off,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log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gets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peeled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cut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according</a:t>
            </a:r>
            <a:r>
              <a:rPr sz="11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11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required</a:t>
            </a:r>
            <a:r>
              <a:rPr lang="it-IT" sz="1100" spc="-10" dirty="0">
                <a:latin typeface="Barlow"/>
                <a:cs typeface="Barlow"/>
              </a:rPr>
              <a:t> </a:t>
            </a: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thickness</a:t>
            </a:r>
            <a:r>
              <a:rPr sz="1100" spc="-4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creating</a:t>
            </a:r>
            <a:r>
              <a:rPr sz="11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so-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called veneers.</a:t>
            </a:r>
            <a:endParaRPr sz="1100" dirty="0">
              <a:latin typeface="Barlow"/>
              <a:cs typeface="Barlow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85774" y="7527066"/>
            <a:ext cx="958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18700"/>
                </a:solidFill>
                <a:latin typeface="Barlow"/>
                <a:cs typeface="Barlow"/>
              </a:rPr>
              <a:t>SANDING</a:t>
            </a:r>
            <a:endParaRPr sz="1800">
              <a:latin typeface="Barlow"/>
              <a:cs typeface="Barlow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985774" y="7869966"/>
            <a:ext cx="210375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6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Both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faces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panel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are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sanded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gauged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order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eliminate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superficial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defects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get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required</a:t>
            </a:r>
            <a:r>
              <a:rPr sz="1100" spc="-3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thickness.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Then</a:t>
            </a:r>
            <a:r>
              <a:rPr sz="1100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 further</a:t>
            </a:r>
            <a:r>
              <a:rPr sz="1100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selection is</a:t>
            </a:r>
            <a:r>
              <a:rPr sz="1100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carried</a:t>
            </a:r>
            <a:r>
              <a:rPr lang="it-IT" sz="1100" spc="-10" dirty="0">
                <a:latin typeface="Barlow"/>
                <a:cs typeface="Barlow"/>
              </a:rPr>
              <a:t> </a:t>
            </a: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out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on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aesthetic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qualitative principles.</a:t>
            </a:r>
            <a:endParaRPr sz="1100" dirty="0">
              <a:latin typeface="Barlow"/>
              <a:cs typeface="Barlow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902153" y="7527066"/>
            <a:ext cx="1082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18700"/>
                </a:solidFill>
                <a:latin typeface="Barlow"/>
                <a:cs typeface="Barlow"/>
              </a:rPr>
              <a:t>SQUARING</a:t>
            </a:r>
            <a:endParaRPr sz="1800">
              <a:latin typeface="Barlow"/>
              <a:cs typeface="Barlow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902155" y="7869966"/>
            <a:ext cx="1850389" cy="701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6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panel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is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squared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up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required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sizes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by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means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high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speed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circular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saws</a:t>
            </a:r>
            <a:r>
              <a:rPr lang="it-IT" sz="1100" spc="-20" dirty="0">
                <a:latin typeface="Barlow"/>
                <a:cs typeface="Barlow"/>
              </a:rPr>
              <a:t> </a:t>
            </a: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in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order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obtain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perfect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orthogonal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item.</a:t>
            </a:r>
            <a:endParaRPr sz="1100" dirty="0">
              <a:latin typeface="Barlow"/>
              <a:cs typeface="Barlow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818534" y="839444"/>
            <a:ext cx="2108200" cy="102933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800" b="1" spc="-10" dirty="0">
                <a:solidFill>
                  <a:srgbClr val="F18700"/>
                </a:solidFill>
                <a:latin typeface="Barlow"/>
                <a:cs typeface="Barlow"/>
              </a:rPr>
              <a:t>COMPOSITION</a:t>
            </a:r>
            <a:endParaRPr sz="1800" dirty="0">
              <a:latin typeface="Barlow"/>
              <a:cs typeface="Barlow"/>
            </a:endParaRPr>
          </a:p>
          <a:p>
            <a:pPr marL="12700">
              <a:lnSpc>
                <a:spcPts val="1160"/>
              </a:lnSpc>
              <a:spcBef>
                <a:spcPts val="540"/>
              </a:spcBef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“mattress”</a:t>
            </a:r>
            <a:r>
              <a:rPr sz="1100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veneers</a:t>
            </a:r>
            <a:r>
              <a:rPr sz="1100" spc="-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is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obtained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by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superimposition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odd</a:t>
            </a:r>
            <a:r>
              <a:rPr lang="it-IT" sz="1100" spc="-25" dirty="0"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veneers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(without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glue)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with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 even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ones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(with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glue).</a:t>
            </a:r>
            <a:endParaRPr sz="1100" dirty="0">
              <a:latin typeface="Barlow"/>
              <a:cs typeface="Barlow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818534" y="7527066"/>
            <a:ext cx="10598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18700"/>
                </a:solidFill>
                <a:latin typeface="Barlow"/>
                <a:cs typeface="Barlow"/>
              </a:rPr>
              <a:t>PRESSING</a:t>
            </a:r>
            <a:endParaRPr sz="1800">
              <a:latin typeface="Barlow"/>
              <a:cs typeface="Barlow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818534" y="7869966"/>
            <a:ext cx="2103120" cy="828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60"/>
              </a:lnSpc>
              <a:spcBef>
                <a:spcPts val="100"/>
              </a:spcBef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“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mattress”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of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veneers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is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pressed</a:t>
            </a:r>
            <a:r>
              <a:rPr sz="1100" spc="-3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and,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thanks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to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pressure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100" spc="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suitable</a:t>
            </a:r>
            <a:r>
              <a:rPr sz="1100" spc="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temperatures,</a:t>
            </a:r>
            <a:r>
              <a:rPr sz="1100" spc="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glue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gets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polymerized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thus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turning</a:t>
            </a:r>
            <a:r>
              <a:rPr lang="it-IT" sz="1100" spc="-10" dirty="0">
                <a:latin typeface="Barlow"/>
                <a:cs typeface="Barlow"/>
              </a:rPr>
              <a:t> </a:t>
            </a: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veneer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into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final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product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called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plywood.</a:t>
            </a:r>
            <a:endParaRPr sz="1100" dirty="0">
              <a:latin typeface="Barlow"/>
              <a:cs typeface="Barlow"/>
            </a:endParaRPr>
          </a:p>
        </p:txBody>
      </p:sp>
      <p:pic>
        <p:nvPicPr>
          <p:cNvPr id="49" name="object 4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82090" y="5289765"/>
            <a:ext cx="2089873" cy="2089873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98480" y="5289765"/>
            <a:ext cx="2089873" cy="2089873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14857" y="5289765"/>
            <a:ext cx="2089873" cy="2089873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831235" y="5289770"/>
            <a:ext cx="2089861" cy="2089869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1069393" y="2331866"/>
            <a:ext cx="98425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-50" dirty="0">
                <a:solidFill>
                  <a:srgbClr val="F18700"/>
                </a:solidFill>
                <a:latin typeface="Barlow"/>
                <a:cs typeface="Barlow"/>
              </a:rPr>
              <a:t>1</a:t>
            </a:r>
            <a:endParaRPr sz="1600">
              <a:latin typeface="Barlow"/>
              <a:cs typeface="Barlow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069393" y="5226265"/>
            <a:ext cx="135255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-50" dirty="0">
                <a:solidFill>
                  <a:srgbClr val="F18700"/>
                </a:solidFill>
                <a:latin typeface="Barlow"/>
                <a:cs typeface="Barlow"/>
              </a:rPr>
              <a:t>9</a:t>
            </a:r>
            <a:endParaRPr sz="1600">
              <a:latin typeface="Barlow"/>
              <a:cs typeface="Barlow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979660" y="2331866"/>
            <a:ext cx="140970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-50" dirty="0">
                <a:solidFill>
                  <a:srgbClr val="F18700"/>
                </a:solidFill>
                <a:latin typeface="Barlow"/>
                <a:cs typeface="Barlow"/>
              </a:rPr>
              <a:t>2</a:t>
            </a:r>
            <a:endParaRPr sz="1600">
              <a:latin typeface="Barlow"/>
              <a:cs typeface="Barlow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79660" y="5226265"/>
            <a:ext cx="127635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-50" dirty="0">
                <a:solidFill>
                  <a:srgbClr val="F18700"/>
                </a:solidFill>
                <a:latin typeface="Barlow"/>
                <a:cs typeface="Barlow"/>
              </a:rPr>
              <a:t>7</a:t>
            </a:r>
            <a:endParaRPr sz="1600">
              <a:latin typeface="Barlow"/>
              <a:cs typeface="Barlow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902085" y="839444"/>
            <a:ext cx="2061845" cy="175176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800" b="1" spc="-10" dirty="0">
                <a:solidFill>
                  <a:srgbClr val="F18700"/>
                </a:solidFill>
                <a:latin typeface="Barlow"/>
                <a:cs typeface="Barlow"/>
              </a:rPr>
              <a:t>DRYING</a:t>
            </a:r>
            <a:endParaRPr sz="1800" dirty="0">
              <a:latin typeface="Barlow"/>
              <a:cs typeface="Barlow"/>
            </a:endParaRPr>
          </a:p>
          <a:p>
            <a:pPr marL="12700">
              <a:lnSpc>
                <a:spcPts val="1160"/>
              </a:lnSpc>
              <a:spcBef>
                <a:spcPts val="540"/>
              </a:spcBef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veneers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are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taken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into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dryer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which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drastically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reduces</a:t>
            </a:r>
            <a:r>
              <a:rPr lang="it-IT" sz="110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lang="it-IT" sz="1100" dirty="0" err="1">
                <a:solidFill>
                  <a:srgbClr val="FFFFFF"/>
                </a:solidFill>
                <a:latin typeface="Barlow"/>
                <a:cs typeface="Barlow"/>
              </a:rPr>
              <a:t>their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moisture.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When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they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come</a:t>
            </a:r>
            <a:r>
              <a:rPr sz="1100" spc="-1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out,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 preliminary selection is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carried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out based on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aesthetic,</a:t>
            </a:r>
            <a:r>
              <a:rPr lang="it-IT" sz="1100" spc="-10" dirty="0">
                <a:latin typeface="Barlow"/>
                <a:cs typeface="Barlow"/>
              </a:rPr>
              <a:t> </a:t>
            </a:r>
          </a:p>
          <a:p>
            <a:pPr marL="12700">
              <a:lnSpc>
                <a:spcPts val="1000"/>
              </a:lnSpc>
            </a:pP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qualitative</a:t>
            </a:r>
            <a:r>
              <a:rPr sz="1100" spc="-25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dirty="0">
                <a:solidFill>
                  <a:srgbClr val="FFFFFF"/>
                </a:solidFill>
                <a:latin typeface="Barlow"/>
                <a:cs typeface="Barlow"/>
              </a:rPr>
              <a:t>and</a:t>
            </a:r>
            <a:r>
              <a:rPr sz="1100" spc="-20" dirty="0">
                <a:solidFill>
                  <a:srgbClr val="FFFFFF"/>
                </a:solidFill>
                <a:latin typeface="Barlow"/>
                <a:cs typeface="Barlow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Barlow"/>
                <a:cs typeface="Barlow"/>
              </a:rPr>
              <a:t>technical characteristics.</a:t>
            </a:r>
            <a:endParaRPr sz="1100" dirty="0">
              <a:latin typeface="Barlow"/>
              <a:cs typeface="Barlow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600" b="1" spc="-50" dirty="0">
                <a:solidFill>
                  <a:srgbClr val="F18700"/>
                </a:solidFill>
                <a:latin typeface="Barlow"/>
                <a:cs typeface="Barlow"/>
              </a:rPr>
              <a:t>3</a:t>
            </a:r>
            <a:endParaRPr sz="1600" dirty="0">
              <a:latin typeface="Barlow"/>
              <a:cs typeface="Barlow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902085" y="5226265"/>
            <a:ext cx="136525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-50" dirty="0">
                <a:solidFill>
                  <a:srgbClr val="F18700"/>
                </a:solidFill>
                <a:latin typeface="Barlow"/>
                <a:cs typeface="Barlow"/>
              </a:rPr>
              <a:t>6</a:t>
            </a:r>
            <a:endParaRPr sz="1600">
              <a:latin typeface="Barlow"/>
              <a:cs typeface="Barlow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818534" y="2331866"/>
            <a:ext cx="150495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-50" dirty="0">
                <a:solidFill>
                  <a:srgbClr val="F18700"/>
                </a:solidFill>
                <a:latin typeface="Barlow"/>
                <a:cs typeface="Barlow"/>
              </a:rPr>
              <a:t>4</a:t>
            </a:r>
            <a:endParaRPr sz="1600">
              <a:latin typeface="Barlow"/>
              <a:cs typeface="Barlow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818534" y="5226265"/>
            <a:ext cx="136525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b="1" spc="-50" dirty="0">
                <a:solidFill>
                  <a:srgbClr val="F18700"/>
                </a:solidFill>
                <a:latin typeface="Barlow"/>
                <a:cs typeface="Barlow"/>
              </a:rPr>
              <a:t>5</a:t>
            </a:r>
            <a:endParaRPr sz="1600">
              <a:latin typeface="Barlow"/>
              <a:cs typeface="Barlo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1312</Words>
  <Application>Microsoft Office PowerPoint</Application>
  <PresentationFormat>Personalizzato</PresentationFormat>
  <Paragraphs>263</Paragraphs>
  <Slides>25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4" baseType="lpstr">
      <vt:lpstr>Arial</vt:lpstr>
      <vt:lpstr>Barlow</vt:lpstr>
      <vt:lpstr>Barlow Medium</vt:lpstr>
      <vt:lpstr>Barlow Semi Condensed</vt:lpstr>
      <vt:lpstr>Barlow Semi Condensed ExtraBold</vt:lpstr>
      <vt:lpstr>Barlow Semi Condensed SemiBold</vt:lpstr>
      <vt:lpstr>Calibri</vt:lpstr>
      <vt:lpstr>Helvetica</vt:lpstr>
      <vt:lpstr>Office Theme</vt:lpstr>
      <vt:lpstr>Presentazione standard di PowerPoint</vt:lpstr>
      <vt:lpstr>FIVE GENERATIONS IN THE WOOD SECTOR</vt:lpstr>
      <vt:lpstr>VISION</vt:lpstr>
      <vt:lpstr>OUR LOCATIONS</vt:lpstr>
      <vt:lpstr>A CENTURY - OLD</vt:lpstr>
      <vt:lpstr>TURNOVER AND PEOPLE TREND</vt:lpstr>
      <vt:lpstr>EXTRA EU</vt:lpstr>
      <vt:lpstr>PRODUCTION PROCESS</vt:lpstr>
      <vt:lpstr>Presentazione standard di PowerPoint</vt:lpstr>
      <vt:lpstr>OUR PRODUCTS,</vt:lpstr>
      <vt:lpstr>VigoPly</vt:lpstr>
      <vt:lpstr>VigOverPly</vt:lpstr>
      <vt:lpstr>VigoPly Millerighe</vt:lpstr>
      <vt:lpstr>VigoPly Multiprolam</vt:lpstr>
      <vt:lpstr>VigoHDply</vt:lpstr>
      <vt:lpstr>INCOPrimed</vt:lpstr>
      <vt:lpstr>VigoTwin</vt:lpstr>
      <vt:lpstr>VigOkoumè</vt:lpstr>
      <vt:lpstr>OUR VALUES,</vt:lpstr>
      <vt:lpstr>E. VIGOLUNGO is your partner in the sustainability chain process to get more Value. CERTIFICATIONS</vt:lpstr>
      <vt:lpstr>ESG CRITERIA</vt:lpstr>
      <vt:lpstr>Presentazione standard di PowerPoint</vt:lpstr>
      <vt:lpstr>10 years: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Emanuele Prandi - E. Vigolungo S.p.a.</dc:creator>
  <cp:lastModifiedBy>Emanuele Prandi - E. Vigolungo S.p.a.</cp:lastModifiedBy>
  <cp:revision>1</cp:revision>
  <dcterms:created xsi:type="dcterms:W3CDTF">2024-05-22T13:05:37Z</dcterms:created>
  <dcterms:modified xsi:type="dcterms:W3CDTF">2024-10-08T08:27:34Z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2024-05-22T00:00:00Z</vt:filetime>
  </property>
  <property fmtid="{D5CDD505-2E9C-101B-9397-08002B2CF9AE}" pid="3" name="Creator">
    <vt:lpwstr>Adobe InDesign 19.3 (Macintosh)</vt:lpwstr>
  </property>
  <property fmtid="{D5CDD505-2E9C-101B-9397-08002B2CF9AE}" pid="4" name="LastSaved">
    <vt:filetime>2024-05-22T00:00:00Z</vt:filetime>
  </property>
  <property fmtid="{D5CDD505-2E9C-101B-9397-08002B2CF9AE}" pid="5" name="Producer">
    <vt:lpwstr>Adobe PDF Library 17.0</vt:lpwstr>
  </property>
</Properties>
</file>